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32" r:id="rId3"/>
    <p:sldId id="327" r:id="rId4"/>
    <p:sldId id="691" r:id="rId5"/>
    <p:sldId id="328" r:id="rId6"/>
    <p:sldId id="724" r:id="rId7"/>
    <p:sldId id="329" r:id="rId8"/>
    <p:sldId id="692" r:id="rId9"/>
    <p:sldId id="330" r:id="rId10"/>
    <p:sldId id="693" r:id="rId11"/>
    <p:sldId id="331" r:id="rId12"/>
    <p:sldId id="334" r:id="rId13"/>
    <p:sldId id="464" r:id="rId14"/>
    <p:sldId id="465" r:id="rId15"/>
    <p:sldId id="694" r:id="rId16"/>
    <p:sldId id="335" r:id="rId17"/>
    <p:sldId id="337" r:id="rId18"/>
    <p:sldId id="338" r:id="rId19"/>
    <p:sldId id="695" r:id="rId20"/>
    <p:sldId id="339" r:id="rId21"/>
    <p:sldId id="351" r:id="rId22"/>
    <p:sldId id="352" r:id="rId23"/>
    <p:sldId id="340" r:id="rId24"/>
    <p:sldId id="341" r:id="rId25"/>
    <p:sldId id="697" r:id="rId26"/>
    <p:sldId id="343" r:id="rId27"/>
    <p:sldId id="344" r:id="rId28"/>
    <p:sldId id="353" r:id="rId29"/>
    <p:sldId id="725" r:id="rId30"/>
    <p:sldId id="355" r:id="rId31"/>
    <p:sldId id="726" r:id="rId32"/>
    <p:sldId id="345" r:id="rId33"/>
    <p:sldId id="468" r:id="rId34"/>
    <p:sldId id="359" r:id="rId35"/>
    <p:sldId id="358" r:id="rId36"/>
    <p:sldId id="641" r:id="rId37"/>
    <p:sldId id="591" r:id="rId38"/>
    <p:sldId id="592" r:id="rId39"/>
    <p:sldId id="593" r:id="rId40"/>
    <p:sldId id="594" r:id="rId41"/>
    <p:sldId id="595" r:id="rId42"/>
    <p:sldId id="596" r:id="rId43"/>
    <p:sldId id="367" r:id="rId44"/>
    <p:sldId id="369" r:id="rId45"/>
    <p:sldId id="469" r:id="rId46"/>
    <p:sldId id="370" r:id="rId47"/>
    <p:sldId id="603" r:id="rId48"/>
    <p:sldId id="371" r:id="rId49"/>
    <p:sldId id="645" r:id="rId50"/>
    <p:sldId id="674" r:id="rId51"/>
    <p:sldId id="727" r:id="rId52"/>
    <p:sldId id="470" r:id="rId53"/>
    <p:sldId id="471" r:id="rId54"/>
    <p:sldId id="793" r:id="rId55"/>
    <p:sldId id="472" r:id="rId56"/>
    <p:sldId id="473" r:id="rId57"/>
    <p:sldId id="699" r:id="rId58"/>
    <p:sldId id="474" r:id="rId59"/>
    <p:sldId id="475" r:id="rId60"/>
    <p:sldId id="477" r:id="rId61"/>
    <p:sldId id="702" r:id="rId62"/>
    <p:sldId id="478" r:id="rId63"/>
    <p:sldId id="794" r:id="rId64"/>
    <p:sldId id="480" r:id="rId65"/>
    <p:sldId id="513" r:id="rId66"/>
    <p:sldId id="481" r:id="rId67"/>
    <p:sldId id="482" r:id="rId68"/>
    <p:sldId id="484" r:id="rId69"/>
    <p:sldId id="485" r:id="rId70"/>
    <p:sldId id="655" r:id="rId71"/>
    <p:sldId id="662" r:id="rId72"/>
    <p:sldId id="656" r:id="rId73"/>
    <p:sldId id="795" r:id="rId74"/>
    <p:sldId id="657" r:id="rId75"/>
    <p:sldId id="658" r:id="rId76"/>
    <p:sldId id="659" r:id="rId77"/>
    <p:sldId id="676" r:id="rId78"/>
    <p:sldId id="677" r:id="rId79"/>
    <p:sldId id="678" r:id="rId80"/>
    <p:sldId id="679" r:id="rId81"/>
    <p:sldId id="684" r:id="rId82"/>
    <p:sldId id="680" r:id="rId83"/>
    <p:sldId id="681" r:id="rId84"/>
    <p:sldId id="682" r:id="rId85"/>
    <p:sldId id="711" r:id="rId86"/>
    <p:sldId id="796" r:id="rId87"/>
    <p:sldId id="685" r:id="rId88"/>
    <p:sldId id="686" r:id="rId89"/>
    <p:sldId id="687" r:id="rId90"/>
    <p:sldId id="688" r:id="rId91"/>
    <p:sldId id="797" r:id="rId92"/>
    <p:sldId id="689" r:id="rId93"/>
    <p:sldId id="706" r:id="rId94"/>
    <p:sldId id="707" r:id="rId95"/>
    <p:sldId id="713" r:id="rId96"/>
    <p:sldId id="798" r:id="rId97"/>
    <p:sldId id="799" r:id="rId98"/>
    <p:sldId id="708" r:id="rId99"/>
    <p:sldId id="709" r:id="rId100"/>
    <p:sldId id="710" r:id="rId101"/>
    <p:sldId id="714" r:id="rId102"/>
    <p:sldId id="800" r:id="rId103"/>
    <p:sldId id="801" r:id="rId104"/>
    <p:sldId id="507" r:id="rId105"/>
    <p:sldId id="508" r:id="rId106"/>
    <p:sldId id="521" r:id="rId107"/>
    <p:sldId id="509" r:id="rId108"/>
    <p:sldId id="510" r:id="rId109"/>
    <p:sldId id="523" r:id="rId110"/>
    <p:sldId id="715" r:id="rId111"/>
    <p:sldId id="716" r:id="rId112"/>
    <p:sldId id="718" r:id="rId113"/>
    <p:sldId id="717" r:id="rId114"/>
    <p:sldId id="728" r:id="rId115"/>
    <p:sldId id="729" r:id="rId116"/>
    <p:sldId id="730" r:id="rId117"/>
    <p:sldId id="731" r:id="rId118"/>
    <p:sldId id="732" r:id="rId119"/>
    <p:sldId id="733" r:id="rId120"/>
    <p:sldId id="734" r:id="rId121"/>
    <p:sldId id="735" r:id="rId122"/>
    <p:sldId id="802" r:id="rId123"/>
    <p:sldId id="736" r:id="rId124"/>
    <p:sldId id="737" r:id="rId125"/>
    <p:sldId id="803" r:id="rId126"/>
    <p:sldId id="738" r:id="rId127"/>
    <p:sldId id="739" r:id="rId128"/>
    <p:sldId id="804" r:id="rId129"/>
    <p:sldId id="742" r:id="rId130"/>
    <p:sldId id="743" r:id="rId131"/>
    <p:sldId id="744" r:id="rId132"/>
    <p:sldId id="745" r:id="rId133"/>
    <p:sldId id="747" r:id="rId134"/>
    <p:sldId id="805" r:id="rId135"/>
    <p:sldId id="748" r:id="rId136"/>
    <p:sldId id="749" r:id="rId137"/>
    <p:sldId id="750" r:id="rId138"/>
    <p:sldId id="806" r:id="rId139"/>
    <p:sldId id="751" r:id="rId140"/>
    <p:sldId id="752" r:id="rId141"/>
    <p:sldId id="753" r:id="rId142"/>
    <p:sldId id="807" r:id="rId143"/>
    <p:sldId id="754" r:id="rId144"/>
    <p:sldId id="755" r:id="rId145"/>
    <p:sldId id="756" r:id="rId146"/>
    <p:sldId id="757" r:id="rId147"/>
    <p:sldId id="808" r:id="rId148"/>
    <p:sldId id="809" r:id="rId149"/>
    <p:sldId id="810" r:id="rId150"/>
    <p:sldId id="811" r:id="rId151"/>
    <p:sldId id="812" r:id="rId152"/>
    <p:sldId id="813" r:id="rId153"/>
    <p:sldId id="814" r:id="rId154"/>
    <p:sldId id="816" r:id="rId155"/>
    <p:sldId id="758" r:id="rId156"/>
    <p:sldId id="759" r:id="rId157"/>
    <p:sldId id="760" r:id="rId158"/>
    <p:sldId id="761" r:id="rId159"/>
    <p:sldId id="762" r:id="rId160"/>
    <p:sldId id="767" r:id="rId161"/>
    <p:sldId id="768" r:id="rId162"/>
    <p:sldId id="769" r:id="rId163"/>
    <p:sldId id="770" r:id="rId164"/>
    <p:sldId id="817" r:id="rId165"/>
    <p:sldId id="771" r:id="rId166"/>
    <p:sldId id="772" r:id="rId167"/>
    <p:sldId id="773" r:id="rId168"/>
    <p:sldId id="774" r:id="rId169"/>
    <p:sldId id="818" r:id="rId170"/>
    <p:sldId id="775" r:id="rId171"/>
    <p:sldId id="776" r:id="rId172"/>
    <p:sldId id="777" r:id="rId173"/>
    <p:sldId id="778" r:id="rId174"/>
    <p:sldId id="819" r:id="rId175"/>
    <p:sldId id="779" r:id="rId176"/>
    <p:sldId id="780" r:id="rId177"/>
    <p:sldId id="781" r:id="rId178"/>
    <p:sldId id="820" r:id="rId179"/>
    <p:sldId id="782" r:id="rId180"/>
    <p:sldId id="783" r:id="rId181"/>
    <p:sldId id="784" r:id="rId182"/>
    <p:sldId id="785" r:id="rId183"/>
    <p:sldId id="786" r:id="rId18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4825" autoAdjust="0"/>
  </p:normalViewPr>
  <p:slideViewPr>
    <p:cSldViewPr>
      <p:cViewPr varScale="1">
        <p:scale>
          <a:sx n="87" d="100"/>
          <a:sy n="87" d="100"/>
        </p:scale>
        <p:origin x="155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B3EFE-E5E2-45F5-A676-82FD9D1C0619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2757F-40F3-43A7-BE02-5F77F260DD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68180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4628D-B806-4A8F-9C46-425EF5235B7E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25E72-CBDF-4316-A420-0CA53AF6A2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4281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C933FA0-8664-4DD4-9DC8-D1ACA70AC495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3D3367E-AC37-43DF-9A31-41A119A023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26" r:id="rId2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2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12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12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12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3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33.emf"/><Relationship Id="rId5" Type="http://schemas.openxmlformats.org/officeDocument/2006/relationships/oleObject" Target="../embeddings/Microsoft_Word_97_-_2003___131.doc"/><Relationship Id="rId4" Type="http://schemas.openxmlformats.org/officeDocument/2006/relationships/oleObject" Target="../embeddings/oleObject131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34.emf"/><Relationship Id="rId5" Type="http://schemas.openxmlformats.org/officeDocument/2006/relationships/oleObject" Target="../embeddings/Microsoft_Word_97_-_2003___132.doc"/><Relationship Id="rId4" Type="http://schemas.openxmlformats.org/officeDocument/2006/relationships/oleObject" Target="../embeddings/oleObject132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35.emf"/><Relationship Id="rId5" Type="http://schemas.openxmlformats.org/officeDocument/2006/relationships/oleObject" Target="../embeddings/Microsoft_Word_97_-_2003___133.doc"/><Relationship Id="rId4" Type="http://schemas.openxmlformats.org/officeDocument/2006/relationships/oleObject" Target="../embeddings/oleObject133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36.emf"/><Relationship Id="rId5" Type="http://schemas.openxmlformats.org/officeDocument/2006/relationships/oleObject" Target="../embeddings/Microsoft_Word_97_-_2003___134.doc"/><Relationship Id="rId4" Type="http://schemas.openxmlformats.org/officeDocument/2006/relationships/oleObject" Target="../embeddings/oleObject134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37.emf"/><Relationship Id="rId5" Type="http://schemas.openxmlformats.org/officeDocument/2006/relationships/oleObject" Target="../embeddings/Microsoft_Word_97_-_2003___135.doc"/><Relationship Id="rId4" Type="http://schemas.openxmlformats.org/officeDocument/2006/relationships/oleObject" Target="../embeddings/oleObject135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38.emf"/><Relationship Id="rId5" Type="http://schemas.openxmlformats.org/officeDocument/2006/relationships/oleObject" Target="../embeddings/Microsoft_Word_97_-_2003___136.doc"/><Relationship Id="rId4" Type="http://schemas.openxmlformats.org/officeDocument/2006/relationships/oleObject" Target="../embeddings/oleObject13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Microsoft_Word_97_-_2003___15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.doc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7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39.emf"/><Relationship Id="rId5" Type="http://schemas.openxmlformats.org/officeDocument/2006/relationships/oleObject" Target="../embeddings/Microsoft_Word_97_-_2003___137.doc"/><Relationship Id="rId4" Type="http://schemas.openxmlformats.org/officeDocument/2006/relationships/oleObject" Target="../embeddings/oleObject137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40.emf"/><Relationship Id="rId5" Type="http://schemas.openxmlformats.org/officeDocument/2006/relationships/oleObject" Target="../embeddings/Microsoft_Word_97_-_2003___138.doc"/><Relationship Id="rId4" Type="http://schemas.openxmlformats.org/officeDocument/2006/relationships/oleObject" Target="../embeddings/oleObject138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41.emf"/><Relationship Id="rId5" Type="http://schemas.openxmlformats.org/officeDocument/2006/relationships/oleObject" Target="../embeddings/Microsoft_Word_97_-_2003___139.doc"/><Relationship Id="rId4" Type="http://schemas.openxmlformats.org/officeDocument/2006/relationships/oleObject" Target="../embeddings/oleObject139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42.emf"/><Relationship Id="rId5" Type="http://schemas.openxmlformats.org/officeDocument/2006/relationships/oleObject" Target="../embeddings/Microsoft_Word_97_-_2003___140.doc"/><Relationship Id="rId4" Type="http://schemas.openxmlformats.org/officeDocument/2006/relationships/oleObject" Target="../embeddings/oleObject140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5" Type="http://schemas.openxmlformats.org/officeDocument/2006/relationships/slide" Target="slide53.xml"/><Relationship Id="rId4" Type="http://schemas.openxmlformats.org/officeDocument/2006/relationships/slide" Target="slide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oleObject" Target="../embeddings/Microsoft_Word_97_-_2003___14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1.doc"/><Relationship Id="rId12" Type="http://schemas.openxmlformats.org/officeDocument/2006/relationships/oleObject" Target="../embeddings/oleObject1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4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45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oleObject144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14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6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6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oleObject147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15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Microsoft_Word_97_-_2003___18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.doc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0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oleObject150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oleObject151.bin"/><Relationship Id="rId11" Type="http://schemas.openxmlformats.org/officeDocument/2006/relationships/image" Target="../media/image15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5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52.bin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oleObject153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oleObject154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oleObject155.bin"/><Relationship Id="rId11" Type="http://schemas.openxmlformats.org/officeDocument/2006/relationships/image" Target="../media/image15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56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56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oleObject157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oleObject158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oleObject159.bin"/><Relationship Id="rId11" Type="http://schemas.openxmlformats.org/officeDocument/2006/relationships/image" Target="../media/image16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60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60.bin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oleObject161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164.emf"/><Relationship Id="rId5" Type="http://schemas.openxmlformats.org/officeDocument/2006/relationships/oleObject" Target="../embeddings/Microsoft_Word_97_-_2003___162.doc"/><Relationship Id="rId4" Type="http://schemas.openxmlformats.org/officeDocument/2006/relationships/oleObject" Target="../embeddings/oleObject16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Microsoft_Word_97_-_2003___21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.doc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0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3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165.emf"/><Relationship Id="rId5" Type="http://schemas.openxmlformats.org/officeDocument/2006/relationships/oleObject" Target="../embeddings/Microsoft_Word_97_-_2003___163.doc"/><Relationship Id="rId4" Type="http://schemas.openxmlformats.org/officeDocument/2006/relationships/oleObject" Target="../embeddings/oleObject163.bin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166.emf"/><Relationship Id="rId5" Type="http://schemas.openxmlformats.org/officeDocument/2006/relationships/oleObject" Target="../embeddings/Microsoft_Word_97_-_2003___164.doc"/><Relationship Id="rId4" Type="http://schemas.openxmlformats.org/officeDocument/2006/relationships/oleObject" Target="../embeddings/oleObject164.bin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6" Type="http://schemas.openxmlformats.org/officeDocument/2006/relationships/oleObject" Target="../embeddings/oleObject16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168.emf"/><Relationship Id="rId5" Type="http://schemas.openxmlformats.org/officeDocument/2006/relationships/oleObject" Target="../embeddings/Microsoft_Word_97_-_2003___166.doc"/><Relationship Id="rId4" Type="http://schemas.openxmlformats.org/officeDocument/2006/relationships/oleObject" Target="../embeddings/oleObject166.bin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169.emf"/><Relationship Id="rId5" Type="http://schemas.openxmlformats.org/officeDocument/2006/relationships/oleObject" Target="../embeddings/Microsoft_Word_97_-_2003___167.doc"/><Relationship Id="rId4" Type="http://schemas.openxmlformats.org/officeDocument/2006/relationships/oleObject" Target="../embeddings/oleObject167.bin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170.emf"/><Relationship Id="rId5" Type="http://schemas.openxmlformats.org/officeDocument/2006/relationships/oleObject" Target="../embeddings/Microsoft_Word_97_-_2003___168.doc"/><Relationship Id="rId4" Type="http://schemas.openxmlformats.org/officeDocument/2006/relationships/oleObject" Target="../embeddings/oleObject168.bin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6" Type="http://schemas.openxmlformats.org/officeDocument/2006/relationships/oleObject" Target="../embeddings/oleObject16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oleObject17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6" Type="http://schemas.openxmlformats.org/officeDocument/2006/relationships/oleObject" Target="../embeddings/oleObject17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174.emf"/><Relationship Id="rId5" Type="http://schemas.openxmlformats.org/officeDocument/2006/relationships/oleObject" Target="../embeddings/Microsoft_Word_97_-_2003___172.doc"/><Relationship Id="rId4" Type="http://schemas.openxmlformats.org/officeDocument/2006/relationships/oleObject" Target="../embeddings/oleObject17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oleObject17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oleObject174.bin"/><Relationship Id="rId11" Type="http://schemas.openxmlformats.org/officeDocument/2006/relationships/image" Target="../media/image177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75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75.bin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6" Type="http://schemas.openxmlformats.org/officeDocument/2006/relationships/oleObject" Target="../embeddings/oleObject17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6" Type="http://schemas.openxmlformats.org/officeDocument/2006/relationships/oleObject" Target="../embeddings/oleObject17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6" Type="http://schemas.openxmlformats.org/officeDocument/2006/relationships/oleObject" Target="../embeddings/oleObject17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6" Type="http://schemas.openxmlformats.org/officeDocument/2006/relationships/oleObject" Target="../embeddings/oleObject17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6" Type="http://schemas.openxmlformats.org/officeDocument/2006/relationships/oleObject" Target="../embeddings/oleObject18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3.vml"/><Relationship Id="rId6" Type="http://schemas.openxmlformats.org/officeDocument/2006/relationships/oleObject" Target="../embeddings/oleObject18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4.vml"/><Relationship Id="rId6" Type="http://schemas.openxmlformats.org/officeDocument/2006/relationships/oleObject" Target="../embeddings/oleObject18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5.vml"/><Relationship Id="rId6" Type="http://schemas.openxmlformats.org/officeDocument/2006/relationships/oleObject" Target="../embeddings/oleObject18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4.bin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6.vml"/><Relationship Id="rId6" Type="http://schemas.openxmlformats.org/officeDocument/2006/relationships/oleObject" Target="../embeddings/oleObject18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7.vml"/><Relationship Id="rId6" Type="http://schemas.openxmlformats.org/officeDocument/2006/relationships/oleObject" Target="../embeddings/oleObject18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8.vml"/><Relationship Id="rId6" Type="http://schemas.openxmlformats.org/officeDocument/2006/relationships/oleObject" Target="../embeddings/oleObject18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9.vml"/><Relationship Id="rId6" Type="http://schemas.openxmlformats.org/officeDocument/2006/relationships/oleObject" Target="../embeddings/oleObject18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0.vml"/><Relationship Id="rId6" Type="http://schemas.openxmlformats.org/officeDocument/2006/relationships/oleObject" Target="../embeddings/oleObject18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191.emf"/><Relationship Id="rId5" Type="http://schemas.openxmlformats.org/officeDocument/2006/relationships/oleObject" Target="../embeddings/Microsoft_Word_97_-_2003___189.doc"/><Relationship Id="rId4" Type="http://schemas.openxmlformats.org/officeDocument/2006/relationships/oleObject" Target="../embeddings/oleObject189.bin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2.vml"/><Relationship Id="rId6" Type="http://schemas.openxmlformats.org/officeDocument/2006/relationships/oleObject" Target="../embeddings/oleObject19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3.vml"/><Relationship Id="rId6" Type="http://schemas.openxmlformats.org/officeDocument/2006/relationships/oleObject" Target="../embeddings/oleObject19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4.vml"/><Relationship Id="rId6" Type="http://schemas.openxmlformats.org/officeDocument/2006/relationships/oleObject" Target="../embeddings/oleObject19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5.vml"/><Relationship Id="rId6" Type="http://schemas.openxmlformats.org/officeDocument/2006/relationships/oleObject" Target="../embeddings/oleObject19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7.emf"/><Relationship Id="rId5" Type="http://schemas.openxmlformats.org/officeDocument/2006/relationships/oleObject" Target="../embeddings/Microsoft_Word_97_-_2003___25.doc"/><Relationship Id="rId4" Type="http://schemas.openxmlformats.org/officeDocument/2006/relationships/oleObject" Target="../embeddings/oleObject25.bin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196.emf"/><Relationship Id="rId5" Type="http://schemas.openxmlformats.org/officeDocument/2006/relationships/oleObject" Target="../embeddings/Microsoft_Word_97_-_2003___194.doc"/><Relationship Id="rId4" Type="http://schemas.openxmlformats.org/officeDocument/2006/relationships/oleObject" Target="../embeddings/oleObject194.bin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7.vml"/><Relationship Id="rId6" Type="http://schemas.openxmlformats.org/officeDocument/2006/relationships/oleObject" Target="../embeddings/oleObject19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8.vml"/><Relationship Id="rId6" Type="http://schemas.openxmlformats.org/officeDocument/2006/relationships/oleObject" Target="../embeddings/oleObject19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9.vml"/><Relationship Id="rId6" Type="http://schemas.openxmlformats.org/officeDocument/2006/relationships/oleObject" Target="../embeddings/oleObject19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0.vml"/><Relationship Id="rId6" Type="http://schemas.openxmlformats.org/officeDocument/2006/relationships/oleObject" Target="../embeddings/oleObject19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1.vml"/><Relationship Id="rId6" Type="http://schemas.openxmlformats.org/officeDocument/2006/relationships/oleObject" Target="../embeddings/oleObject19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2.vml"/><Relationship Id="rId6" Type="http://schemas.openxmlformats.org/officeDocument/2006/relationships/oleObject" Target="../embeddings/oleObject20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3.vml"/><Relationship Id="rId6" Type="http://schemas.openxmlformats.org/officeDocument/2006/relationships/oleObject" Target="../embeddings/oleObject20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4.vml"/><Relationship Id="rId6" Type="http://schemas.openxmlformats.org/officeDocument/2006/relationships/oleObject" Target="../embeddings/oleObject20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5.vml"/><Relationship Id="rId6" Type="http://schemas.openxmlformats.org/officeDocument/2006/relationships/oleObject" Target="../embeddings/oleObject20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8.emf"/><Relationship Id="rId5" Type="http://schemas.openxmlformats.org/officeDocument/2006/relationships/oleObject" Target="../embeddings/Microsoft_Word_97_-_2003___26.doc"/><Relationship Id="rId4" Type="http://schemas.openxmlformats.org/officeDocument/2006/relationships/oleObject" Target="../embeddings/oleObject26.bin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6.vml"/><Relationship Id="rId6" Type="http://schemas.openxmlformats.org/officeDocument/2006/relationships/oleObject" Target="../embeddings/oleObject20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7.vml"/><Relationship Id="rId6" Type="http://schemas.openxmlformats.org/officeDocument/2006/relationships/oleObject" Target="../embeddings/oleObject20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8.vml"/><Relationship Id="rId6" Type="http://schemas.openxmlformats.org/officeDocument/2006/relationships/oleObject" Target="../embeddings/oleObject20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9.vml"/><Relationship Id="rId6" Type="http://schemas.openxmlformats.org/officeDocument/2006/relationships/oleObject" Target="../embeddings/oleObject20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0.vml"/><Relationship Id="rId6" Type="http://schemas.openxmlformats.org/officeDocument/2006/relationships/oleObject" Target="../embeddings/oleObject20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1.vml"/><Relationship Id="rId6" Type="http://schemas.openxmlformats.org/officeDocument/2006/relationships/image" Target="../media/image211.emf"/><Relationship Id="rId5" Type="http://schemas.openxmlformats.org/officeDocument/2006/relationships/oleObject" Target="../embeddings/Microsoft_Word_97_-_2003___209.doc"/><Relationship Id="rId4" Type="http://schemas.openxmlformats.org/officeDocument/2006/relationships/oleObject" Target="../embeddings/oleObject209.bin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2.vml"/><Relationship Id="rId6" Type="http://schemas.openxmlformats.org/officeDocument/2006/relationships/image" Target="../media/image212.emf"/><Relationship Id="rId5" Type="http://schemas.openxmlformats.org/officeDocument/2006/relationships/oleObject" Target="../embeddings/Microsoft_Word_97_-_2003___210.doc"/><Relationship Id="rId4" Type="http://schemas.openxmlformats.org/officeDocument/2006/relationships/oleObject" Target="../embeddings/oleObject210.bin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3.vml"/><Relationship Id="rId6" Type="http://schemas.openxmlformats.org/officeDocument/2006/relationships/image" Target="../media/image213.emf"/><Relationship Id="rId5" Type="http://schemas.openxmlformats.org/officeDocument/2006/relationships/oleObject" Target="../embeddings/Microsoft_Word_97_-_2003___211.doc"/><Relationship Id="rId4" Type="http://schemas.openxmlformats.org/officeDocument/2006/relationships/oleObject" Target="../embeddings/oleObject211.bin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214.emf"/><Relationship Id="rId5" Type="http://schemas.openxmlformats.org/officeDocument/2006/relationships/oleObject" Target="../embeddings/Microsoft_Word_97_-_2003___212.doc"/><Relationship Id="rId4" Type="http://schemas.openxmlformats.org/officeDocument/2006/relationships/oleObject" Target="../embeddings/oleObject212.bin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5.vml"/><Relationship Id="rId6" Type="http://schemas.openxmlformats.org/officeDocument/2006/relationships/image" Target="../media/image215.emf"/><Relationship Id="rId5" Type="http://schemas.openxmlformats.org/officeDocument/2006/relationships/oleObject" Target="../embeddings/Microsoft_Word_97_-_2003___213.doc"/><Relationship Id="rId4" Type="http://schemas.openxmlformats.org/officeDocument/2006/relationships/oleObject" Target="../embeddings/oleObject2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216.emf"/><Relationship Id="rId5" Type="http://schemas.openxmlformats.org/officeDocument/2006/relationships/oleObject" Target="../embeddings/Microsoft_Word_97_-_2003___214.doc"/><Relationship Id="rId4" Type="http://schemas.openxmlformats.org/officeDocument/2006/relationships/oleObject" Target="../embeddings/oleObject214.bin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217.emf"/><Relationship Id="rId5" Type="http://schemas.openxmlformats.org/officeDocument/2006/relationships/oleObject" Target="../embeddings/Microsoft_Word_97_-_2003___215.doc"/><Relationship Id="rId4" Type="http://schemas.openxmlformats.org/officeDocument/2006/relationships/oleObject" Target="../embeddings/oleObject215.bin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8.vml"/><Relationship Id="rId6" Type="http://schemas.openxmlformats.org/officeDocument/2006/relationships/image" Target="../media/image218.emf"/><Relationship Id="rId5" Type="http://schemas.openxmlformats.org/officeDocument/2006/relationships/oleObject" Target="../embeddings/Microsoft_Word_97_-_2003___216.doc"/><Relationship Id="rId4" Type="http://schemas.openxmlformats.org/officeDocument/2006/relationships/oleObject" Target="../embeddings/oleObject216.bin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9.vml"/><Relationship Id="rId6" Type="http://schemas.openxmlformats.org/officeDocument/2006/relationships/image" Target="../media/image219.emf"/><Relationship Id="rId5" Type="http://schemas.openxmlformats.org/officeDocument/2006/relationships/oleObject" Target="../embeddings/Microsoft_Word_97_-_2003___217.doc"/><Relationship Id="rId4" Type="http://schemas.openxmlformats.org/officeDocument/2006/relationships/oleObject" Target="../embeddings/oleObject21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1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29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2.emf"/><Relationship Id="rId5" Type="http://schemas.openxmlformats.org/officeDocument/2006/relationships/oleObject" Target="../embeddings/Microsoft_Word_97_-_2003___30.doc"/><Relationship Id="rId4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35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3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6.emf"/><Relationship Id="rId5" Type="http://schemas.openxmlformats.org/officeDocument/2006/relationships/oleObject" Target="../embeddings/Microsoft_Word_97_-_2003___34.doc"/><Relationship Id="rId4" Type="http://schemas.openxmlformats.org/officeDocument/2006/relationships/oleObject" Target="../embeddings/oleObject3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7.emf"/><Relationship Id="rId5" Type="http://schemas.openxmlformats.org/officeDocument/2006/relationships/oleObject" Target="../embeddings/Microsoft_Word_97_-_2003___35.doc"/><Relationship Id="rId4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8.emf"/><Relationship Id="rId11" Type="http://schemas.openxmlformats.org/officeDocument/2006/relationships/image" Target="../media/image39.emf"/><Relationship Id="rId5" Type="http://schemas.openxmlformats.org/officeDocument/2006/relationships/oleObject" Target="../embeddings/Microsoft_Word_97_-_2003___36.doc"/><Relationship Id="rId10" Type="http://schemas.openxmlformats.org/officeDocument/2006/relationships/oleObject" Target="../embeddings/Microsoft_Word_97_-_2003___37.doc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1.emf"/><Relationship Id="rId5" Type="http://schemas.openxmlformats.org/officeDocument/2006/relationships/oleObject" Target="../embeddings/Microsoft_Word_97_-_2003___39.doc"/><Relationship Id="rId4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4.emf"/><Relationship Id="rId11" Type="http://schemas.openxmlformats.org/officeDocument/2006/relationships/image" Target="../media/image45.emf"/><Relationship Id="rId5" Type="http://schemas.openxmlformats.org/officeDocument/2006/relationships/oleObject" Target="../embeddings/Microsoft_Word_97_-_2003___42.doc"/><Relationship Id="rId10" Type="http://schemas.openxmlformats.org/officeDocument/2006/relationships/oleObject" Target="../embeddings/Microsoft_Word_97_-_2003___43.doc"/><Relationship Id="rId4" Type="http://schemas.openxmlformats.org/officeDocument/2006/relationships/oleObject" Target="../embeddings/oleObject42.bin"/><Relationship Id="rId9" Type="http://schemas.openxmlformats.org/officeDocument/2006/relationships/oleObject" Target="../embeddings/oleObject4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7.emf"/><Relationship Id="rId5" Type="http://schemas.openxmlformats.org/officeDocument/2006/relationships/oleObject" Target="../embeddings/Microsoft_Word_97_-_2003___45.doc"/><Relationship Id="rId4" Type="http://schemas.openxmlformats.org/officeDocument/2006/relationships/oleObject" Target="../embeddings/oleObject4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49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47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4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4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3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51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51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4.emf"/><Relationship Id="rId5" Type="http://schemas.openxmlformats.org/officeDocument/2006/relationships/oleObject" Target="../embeddings/Microsoft_Word_97_-_2003___52.doc"/><Relationship Id="rId4" Type="http://schemas.openxmlformats.org/officeDocument/2006/relationships/oleObject" Target="../embeddings/oleObject52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5.emf"/><Relationship Id="rId5" Type="http://schemas.openxmlformats.org/officeDocument/2006/relationships/oleObject" Target="../embeddings/Microsoft_Word_97_-_2003___53.doc"/><Relationship Id="rId4" Type="http://schemas.openxmlformats.org/officeDocument/2006/relationships/oleObject" Target="../embeddings/oleObject53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7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55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5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58.emf"/><Relationship Id="rId5" Type="http://schemas.openxmlformats.org/officeDocument/2006/relationships/oleObject" Target="../embeddings/Microsoft_Word_97_-_2003___56.doc"/><Relationship Id="rId4" Type="http://schemas.openxmlformats.org/officeDocument/2006/relationships/oleObject" Target="../embeddings/oleObject56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5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1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59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5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2.emf"/><Relationship Id="rId5" Type="http://schemas.openxmlformats.org/officeDocument/2006/relationships/oleObject" Target="../embeddings/Microsoft_Word_97_-_2003___60.doc"/><Relationship Id="rId4" Type="http://schemas.openxmlformats.org/officeDocument/2006/relationships/oleObject" Target="../embeddings/oleObject6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3.emf"/><Relationship Id="rId5" Type="http://schemas.openxmlformats.org/officeDocument/2006/relationships/oleObject" Target="../embeddings/Microsoft_Word_97_-_2003___61.doc"/><Relationship Id="rId4" Type="http://schemas.openxmlformats.org/officeDocument/2006/relationships/oleObject" Target="../embeddings/oleObject6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4.emf"/><Relationship Id="rId5" Type="http://schemas.openxmlformats.org/officeDocument/2006/relationships/oleObject" Target="../embeddings/Microsoft_Word_97_-_2003___62.doc"/><Relationship Id="rId4" Type="http://schemas.openxmlformats.org/officeDocument/2006/relationships/oleObject" Target="../embeddings/oleObject62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5.emf"/><Relationship Id="rId5" Type="http://schemas.openxmlformats.org/officeDocument/2006/relationships/oleObject" Target="../embeddings/Microsoft_Word_97_-_2003___63.doc"/><Relationship Id="rId4" Type="http://schemas.openxmlformats.org/officeDocument/2006/relationships/oleObject" Target="../embeddings/oleObject6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6.emf"/><Relationship Id="rId5" Type="http://schemas.openxmlformats.org/officeDocument/2006/relationships/oleObject" Target="../embeddings/Microsoft_Word_97_-_2003___64.doc"/><Relationship Id="rId4" Type="http://schemas.openxmlformats.org/officeDocument/2006/relationships/oleObject" Target="../embeddings/oleObject64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7.emf"/><Relationship Id="rId5" Type="http://schemas.openxmlformats.org/officeDocument/2006/relationships/oleObject" Target="../embeddings/Microsoft_Word_97_-_2003___65.doc"/><Relationship Id="rId4" Type="http://schemas.openxmlformats.org/officeDocument/2006/relationships/oleObject" Target="../embeddings/oleObject65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68.emf"/><Relationship Id="rId5" Type="http://schemas.openxmlformats.org/officeDocument/2006/relationships/oleObject" Target="../embeddings/Microsoft_Word_97_-_2003___66.doc"/><Relationship Id="rId4" Type="http://schemas.openxmlformats.org/officeDocument/2006/relationships/oleObject" Target="../embeddings/oleObject6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69.emf"/><Relationship Id="rId5" Type="http://schemas.openxmlformats.org/officeDocument/2006/relationships/oleObject" Target="../embeddings/Microsoft_Word_97_-_2003___67.doc"/><Relationship Id="rId4" Type="http://schemas.openxmlformats.org/officeDocument/2006/relationships/oleObject" Target="../embeddings/oleObject6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70.emf"/><Relationship Id="rId5" Type="http://schemas.openxmlformats.org/officeDocument/2006/relationships/oleObject" Target="../embeddings/Microsoft_Word_97_-_2003___68.doc"/><Relationship Id="rId4" Type="http://schemas.openxmlformats.org/officeDocument/2006/relationships/oleObject" Target="../embeddings/oleObject6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5" Type="http://schemas.openxmlformats.org/officeDocument/2006/relationships/slide" Target="slide53.xml"/><Relationship Id="rId4" Type="http://schemas.openxmlformats.org/officeDocument/2006/relationships/slide" Target="slide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69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7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1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oleObject" Target="../embeddings/Microsoft_Word_97_-_2003___74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2.doc"/><Relationship Id="rId12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7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75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7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7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oleObject" Target="../embeddings/Microsoft_Word_97_-_2003___80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8.doc"/><Relationship Id="rId12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8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82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oleObject" Target="../embeddings/Microsoft_Word_97_-_2003___8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1.doc"/><Relationship Id="rId12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8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8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84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8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6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89.emf"/><Relationship Id="rId5" Type="http://schemas.openxmlformats.org/officeDocument/2006/relationships/oleObject" Target="../embeddings/Microsoft_Word_97_-_2003___87.doc"/><Relationship Id="rId4" Type="http://schemas.openxmlformats.org/officeDocument/2006/relationships/oleObject" Target="../embeddings/oleObject8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90.emf"/><Relationship Id="rId5" Type="http://schemas.openxmlformats.org/officeDocument/2006/relationships/oleObject" Target="../embeddings/Microsoft_Word_97_-_2003___88.doc"/><Relationship Id="rId4" Type="http://schemas.openxmlformats.org/officeDocument/2006/relationships/oleObject" Target="../embeddings/oleObject88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91.emf"/><Relationship Id="rId5" Type="http://schemas.openxmlformats.org/officeDocument/2006/relationships/oleObject" Target="../embeddings/Microsoft_Word_97_-_2003___89.doc"/><Relationship Id="rId4" Type="http://schemas.openxmlformats.org/officeDocument/2006/relationships/oleObject" Target="../embeddings/oleObject89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9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93.emf"/><Relationship Id="rId11" Type="http://schemas.openxmlformats.org/officeDocument/2006/relationships/image" Target="../media/image94.emf"/><Relationship Id="rId5" Type="http://schemas.openxmlformats.org/officeDocument/2006/relationships/oleObject" Target="../embeddings/Microsoft_Word_97_-_2003___91.doc"/><Relationship Id="rId10" Type="http://schemas.openxmlformats.org/officeDocument/2006/relationships/oleObject" Target="../embeddings/Microsoft_Word_97_-_2003___92.doc"/><Relationship Id="rId4" Type="http://schemas.openxmlformats.org/officeDocument/2006/relationships/oleObject" Target="../embeddings/oleObject91.bin"/><Relationship Id="rId9" Type="http://schemas.openxmlformats.org/officeDocument/2006/relationships/oleObject" Target="../embeddings/oleObject92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95.emf"/><Relationship Id="rId5" Type="http://schemas.openxmlformats.org/officeDocument/2006/relationships/oleObject" Target="../embeddings/Microsoft_Word_97_-_2003___93.doc"/><Relationship Id="rId4" Type="http://schemas.openxmlformats.org/officeDocument/2006/relationships/oleObject" Target="../embeddings/oleObject93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9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98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96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9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99.emf"/><Relationship Id="rId5" Type="http://schemas.openxmlformats.org/officeDocument/2006/relationships/oleObject" Target="../embeddings/Microsoft_Word_97_-_2003___97.doc"/><Relationship Id="rId4" Type="http://schemas.openxmlformats.org/officeDocument/2006/relationships/oleObject" Target="../embeddings/oleObject97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9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9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10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10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10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10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0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07.emf"/><Relationship Id="rId5" Type="http://schemas.openxmlformats.org/officeDocument/2006/relationships/oleObject" Target="../embeddings/Microsoft_Word_97_-_2003___105.doc"/><Relationship Id="rId4" Type="http://schemas.openxmlformats.org/officeDocument/2006/relationships/oleObject" Target="../embeddings/oleObject105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10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9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10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10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0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1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1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11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11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16.emf"/><Relationship Id="rId5" Type="http://schemas.openxmlformats.org/officeDocument/2006/relationships/oleObject" Target="../embeddings/Microsoft_Word_97_-_2003___114.doc"/><Relationship Id="rId4" Type="http://schemas.openxmlformats.org/officeDocument/2006/relationships/oleObject" Target="../embeddings/oleObject114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11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oleObject" Target="../embeddings/oleObject11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11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11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11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12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oleObject12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oleObject12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12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12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oleObject12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12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7963" y="3308350"/>
            <a:ext cx="64103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空间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几何体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的三视图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﹑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表面积及体积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空间中的平行与垂直</a:t>
            </a:r>
            <a:endParaRPr lang="en-US" altLang="zh-CN" sz="2400" b="1" u="sng">
              <a:solidFill>
                <a:schemeClr val="hlink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  空间向量与立体几何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3103563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专题五　立体几何与空间向量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12825" y="2133600"/>
          <a:ext cx="275431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Document" r:id="rId7" imgW="2947134" imgH="792332" progId="Word.Document.8">
                  <p:embed/>
                </p:oleObj>
              </mc:Choice>
              <mc:Fallback>
                <p:oleObj name="Document" r:id="rId7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2133600"/>
                        <a:ext cx="2754313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8888" y="3429000"/>
          <a:ext cx="7196137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Document" r:id="rId10" imgW="7324301" imgH="2757667" progId="Word.Document.8">
                  <p:embed/>
                </p:oleObj>
              </mc:Choice>
              <mc:Fallback>
                <p:oleObj name="Document" r:id="rId10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429000"/>
                        <a:ext cx="7196137" cy="270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64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096963"/>
          <a:ext cx="7554913" cy="869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2" name="Document" r:id="rId7" imgW="7975878" imgH="9185622" progId="Word.Document.8">
                  <p:embed/>
                </p:oleObj>
              </mc:Choice>
              <mc:Fallback>
                <p:oleObj name="Document" r:id="rId7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96963"/>
                        <a:ext cx="7554913" cy="869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75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052513"/>
          <a:ext cx="7646988" cy="881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6" name="Document" r:id="rId7" imgW="7975878" imgH="9185622" progId="Word.Document.8">
                  <p:embed/>
                </p:oleObj>
              </mc:Choice>
              <mc:Fallback>
                <p:oleObj name="Document" r:id="rId7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2513"/>
                        <a:ext cx="7646988" cy="881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85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557338"/>
          <a:ext cx="7464425" cy="859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0" name="Document" r:id="rId7" imgW="7975878" imgH="9185622" progId="Word.Document.8">
                  <p:embed/>
                </p:oleObj>
              </mc:Choice>
              <mc:Fallback>
                <p:oleObj name="Document" r:id="rId7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57338"/>
                        <a:ext cx="7464425" cy="859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95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33475" y="1484313"/>
          <a:ext cx="7554913" cy="869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4" name="Document" r:id="rId7" imgW="7975878" imgH="9185622" progId="Word.Document.8">
                  <p:embed/>
                </p:oleObj>
              </mc:Choice>
              <mc:Fallback>
                <p:oleObj name="Document" r:id="rId7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484313"/>
                        <a:ext cx="7554913" cy="869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60463" y="2852738"/>
          <a:ext cx="7577137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7" name="Document" r:id="rId5" imgW="7856002" imgH="2971872" progId="Word.Document.8">
                  <p:embed/>
                </p:oleObj>
              </mc:Choice>
              <mc:Fallback>
                <p:oleObj name="Document" r:id="rId5" imgW="7856002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2852738"/>
                        <a:ext cx="7577137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333500"/>
          <a:ext cx="7380287" cy="507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1" name="Document" r:id="rId5" imgW="7782205" imgH="5350090" progId="Word.Document.8">
                  <p:embed/>
                </p:oleObj>
              </mc:Choice>
              <mc:Fallback>
                <p:oleObj name="Document" r:id="rId5" imgW="778220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33500"/>
                        <a:ext cx="7380287" cy="507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484313"/>
          <a:ext cx="7358062" cy="619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5" name="Document" r:id="rId5" imgW="7763126" imgH="6537398" progId="Word.Document.8">
                  <p:embed/>
                </p:oleObj>
              </mc:Choice>
              <mc:Fallback>
                <p:oleObj name="Document" r:id="rId5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358062" cy="619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417638"/>
          <a:ext cx="7383462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9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7638"/>
                        <a:ext cx="7383462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349375" y="1484313"/>
          <a:ext cx="7239000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3" name="Document" r:id="rId5" imgW="7724967" imgH="8717251" progId="Word.Document.8">
                  <p:embed/>
                </p:oleObj>
              </mc:Choice>
              <mc:Fallback>
                <p:oleObj name="Document" r:id="rId5" imgW="7724967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1484313"/>
                        <a:ext cx="7239000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66825" y="1268413"/>
          <a:ext cx="731520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7" name="Document" r:id="rId5" imgW="7724967" imgH="5683458" progId="Word.Document.8">
                  <p:embed/>
                </p:oleObj>
              </mc:Choice>
              <mc:Fallback>
                <p:oleObj name="Document" r:id="rId5" imgW="7724967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1268413"/>
                        <a:ext cx="7315200" cy="538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12825" y="1268413"/>
          <a:ext cx="7446963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Document" r:id="rId7" imgW="8045716" imgH="5456292" progId="Word.Document.8">
                  <p:embed/>
                </p:oleObj>
              </mc:Choice>
              <mc:Fallback>
                <p:oleObj name="Document" r:id="rId7" imgW="8045716" imgH="545629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1268413"/>
                        <a:ext cx="7446963" cy="504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070225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Document" r:id="rId10" imgW="2956490" imgH="792332" progId="Word.Document.8">
                  <p:embed/>
                </p:oleObj>
              </mc:Choice>
              <mc:Fallback>
                <p:oleObj name="Document" r:id="rId10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070225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4076700"/>
          <a:ext cx="7412037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Document" r:id="rId13" imgW="7539573" imgH="2746506" progId="Word.Document.8">
                  <p:embed/>
                </p:oleObj>
              </mc:Choice>
              <mc:Fallback>
                <p:oleObj name="Document" r:id="rId13" imgW="7539573" imgH="274650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076700"/>
                        <a:ext cx="7412037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487488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1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7488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1258888" y="1268413"/>
          <a:ext cx="7205662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5" name="Document" r:id="rId5" imgW="7696528" imgH="8717251" progId="Word.Document.8">
                  <p:embed/>
                </p:oleObj>
              </mc:Choice>
              <mc:Fallback>
                <p:oleObj name="Document" r:id="rId5" imgW="769652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268413"/>
                        <a:ext cx="7205662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48516" name="Object 8"/>
          <p:cNvGraphicFramePr>
            <a:graphicFrameLocks noChangeAspect="1"/>
          </p:cNvGraphicFramePr>
          <p:nvPr/>
        </p:nvGraphicFramePr>
        <p:xfrm>
          <a:off x="1258888" y="1484313"/>
          <a:ext cx="7216775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9" name="Document" r:id="rId5" imgW="7706248" imgH="8717251" progId="Word.Document.8">
                  <p:embed/>
                </p:oleObj>
              </mc:Choice>
              <mc:Fallback>
                <p:oleObj name="Document" r:id="rId5" imgW="770624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84313"/>
                        <a:ext cx="7216775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92188" y="839788"/>
          <a:ext cx="7304087" cy="581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3" name="Document" r:id="rId5" imgW="7706248" imgH="6736123" progId="Word.Document.8">
                  <p:embed/>
                </p:oleObj>
              </mc:Choice>
              <mc:Fallback>
                <p:oleObj name="Document" r:id="rId5" imgW="7706248" imgH="673612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839788"/>
                        <a:ext cx="7304087" cy="581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14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空间向量与立体几何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288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288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2288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4575" y="1230313"/>
          <a:ext cx="72278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6" name="Document" r:id="rId7" imgW="7442017" imgH="2857749" progId="Word.Document.8">
                  <p:embed/>
                </p:oleObj>
              </mc:Choice>
              <mc:Fallback>
                <p:oleObj name="Document" r:id="rId7" imgW="74420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230313"/>
                        <a:ext cx="72278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894013"/>
          <a:ext cx="38322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7" name="Document" r:id="rId10" imgW="3988527" imgH="791972" progId="Word.Document.8">
                  <p:embed/>
                </p:oleObj>
              </mc:Choice>
              <mc:Fallback>
                <p:oleObj name="Document" r:id="rId10" imgW="3988527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94013"/>
                        <a:ext cx="38322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2988" y="3987800"/>
          <a:ext cx="7456487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8" name="Document" r:id="rId13" imgW="7588532" imgH="3170237" progId="Word.Document.8">
                  <p:embed/>
                </p:oleObj>
              </mc:Choice>
              <mc:Fallback>
                <p:oleObj name="Document" r:id="rId13" imgW="7588532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987800"/>
                        <a:ext cx="7456487" cy="311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2343150"/>
          <a:ext cx="7065962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6" name="Document" r:id="rId7" imgW="7273183" imgH="4160981" progId="Word.Document.8">
                  <p:embed/>
                </p:oleObj>
              </mc:Choice>
              <mc:Fallback>
                <p:oleObj name="Document" r:id="rId7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43150"/>
                        <a:ext cx="7065962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331913" y="1412875"/>
          <a:ext cx="27543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2" name="Document" r:id="rId7" imgW="2947134" imgH="791972" progId="Word.Document.8">
                  <p:embed/>
                </p:oleObj>
              </mc:Choice>
              <mc:Fallback>
                <p:oleObj name="Document" r:id="rId7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12875"/>
                        <a:ext cx="275431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336675" y="2276475"/>
          <a:ext cx="6881813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3" name="Document" r:id="rId10" imgW="7262383" imgH="3764251" progId="Word.Document.8">
                  <p:embed/>
                </p:oleObj>
              </mc:Choice>
              <mc:Fallback>
                <p:oleObj name="Document" r:id="rId10" imgW="7262383" imgH="376425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2276475"/>
                        <a:ext cx="6881813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2251075"/>
          <a:ext cx="7000875" cy="34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4" name="Document" r:id="rId7" imgW="7208385" imgH="3565526" progId="Word.Document.8">
                  <p:embed/>
                </p:oleObj>
              </mc:Choice>
              <mc:Fallback>
                <p:oleObj name="Document" r:id="rId7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51075"/>
                        <a:ext cx="7000875" cy="346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966788"/>
          <a:ext cx="27876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0" name="Document" r:id="rId7" imgW="2947134" imgH="792332" progId="Word.Document.8">
                  <p:embed/>
                </p:oleObj>
              </mc:Choice>
              <mc:Fallback>
                <p:oleObj name="Document" r:id="rId7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66788"/>
                        <a:ext cx="278765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4425" y="1309688"/>
          <a:ext cx="7280275" cy="51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1" name="Document" r:id="rId10" imgW="7595731" imgH="5349369" progId="Word.Document.8">
                  <p:embed/>
                </p:oleObj>
              </mc:Choice>
              <mc:Fallback>
                <p:oleObj name="Document" r:id="rId10" imgW="7595731" imgH="534936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309688"/>
                        <a:ext cx="7280275" cy="513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055688"/>
          <a:ext cx="7075488" cy="498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Document" r:id="rId7" imgW="7381539" imgH="5196006" progId="Word.Document.8">
                  <p:embed/>
                </p:oleObj>
              </mc:Choice>
              <mc:Fallback>
                <p:oleObj name="Document" r:id="rId7" imgW="7381539" imgH="519600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55688"/>
                        <a:ext cx="7075488" cy="498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3151188"/>
          <a:ext cx="6945312" cy="186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Document" r:id="rId10" imgW="7327541" imgH="1973208" progId="Word.Document.8">
                  <p:embed/>
                </p:oleObj>
              </mc:Choice>
              <mc:Fallback>
                <p:oleObj name="Document" r:id="rId10" imgW="7327541" imgH="197320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151188"/>
                        <a:ext cx="6945312" cy="186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85850" y="3932238"/>
          <a:ext cx="7212013" cy="264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Document" r:id="rId13" imgW="7520494" imgH="2755867" progId="Word.Document.8">
                  <p:embed/>
                </p:oleObj>
              </mc:Choice>
              <mc:Fallback>
                <p:oleObj name="Document" r:id="rId13" imgW="7520494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3932238"/>
                        <a:ext cx="7212013" cy="264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700213"/>
          <a:ext cx="6937375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2" name="Document" r:id="rId7" imgW="7319261" imgH="3764251" progId="Word.Document.8">
                  <p:embed/>
                </p:oleObj>
              </mc:Choice>
              <mc:Fallback>
                <p:oleObj name="Document" r:id="rId7" imgW="7319261" imgH="376425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6937375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1050925"/>
          <a:ext cx="27860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8" name="Document" r:id="rId7" imgW="2947134" imgH="792332" progId="Word.Document.8">
                  <p:embed/>
                </p:oleObj>
              </mc:Choice>
              <mc:Fallback>
                <p:oleObj name="Document" r:id="rId7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0925"/>
                        <a:ext cx="27860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2060575"/>
          <a:ext cx="7315200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9" name="Document" r:id="rId10" imgW="7528774" imgH="4160621" progId="Word.Document.8">
                  <p:embed/>
                </p:oleObj>
              </mc:Choice>
              <mc:Fallback>
                <p:oleObj name="Document" r:id="rId10" imgW="7528774" imgH="416062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315200" cy="403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1196975"/>
          <a:ext cx="7315200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0" name="Document" r:id="rId7" imgW="7528774" imgH="5350090" progId="Word.Document.8">
                  <p:embed/>
                </p:oleObj>
              </mc:Choice>
              <mc:Fallback>
                <p:oleObj name="Document" r:id="rId7" imgW="7528774" imgH="535009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6975"/>
                        <a:ext cx="7315200" cy="518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700213"/>
          <a:ext cx="7407275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4" name="Document" r:id="rId7" imgW="8022316" imgH="3962616" progId="Word.Document.8">
                  <p:embed/>
                </p:oleObj>
              </mc:Choice>
              <mc:Fallback>
                <p:oleObj name="Document" r:id="rId7" imgW="8022316" imgH="396261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407275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1052513"/>
          <a:ext cx="27209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0" name="Document" r:id="rId7" imgW="2947134" imgH="990685" progId="Word.Document.8">
                  <p:embed/>
                </p:oleObj>
              </mc:Choice>
              <mc:Fallback>
                <p:oleObj name="Document" r:id="rId7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2513"/>
                        <a:ext cx="27209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1944688"/>
          <a:ext cx="7462837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1" name="Document" r:id="rId10" imgW="7776085" imgH="4556990" progId="Word.Document.8">
                  <p:embed/>
                </p:oleObj>
              </mc:Choice>
              <mc:Fallback>
                <p:oleObj name="Document" r:id="rId10" imgW="7776085" imgH="455699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44688"/>
                        <a:ext cx="7462837" cy="436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35038" y="981075"/>
          <a:ext cx="7775575" cy="515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2" name="Document" r:id="rId7" imgW="7776085" imgH="5151365" progId="Word.Document.8">
                  <p:embed/>
                </p:oleObj>
              </mc:Choice>
              <mc:Fallback>
                <p:oleObj name="Document" r:id="rId7" imgW="7776085" imgH="515136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981075"/>
                        <a:ext cx="7775575" cy="515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989138"/>
          <a:ext cx="7200900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6" name="Document" r:id="rId7" imgW="7507895" imgH="3763891" progId="Word.Document.8">
                  <p:embed/>
                </p:oleObj>
              </mc:Choice>
              <mc:Fallback>
                <p:oleObj name="Document" r:id="rId7" imgW="7507895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89138"/>
                        <a:ext cx="7200900" cy="361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76325" y="1341438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2" name="Document" r:id="rId7" imgW="4931322" imgH="795212" progId="Word.Document.8">
                  <p:embed/>
                </p:oleObj>
              </mc:Choice>
              <mc:Fallback>
                <p:oleObj name="Document" r:id="rId7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341438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82675" y="2093913"/>
          <a:ext cx="7348538" cy="669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3" name="Document" r:id="rId10" imgW="7384059" imgH="6735763" progId="Word.Document.8">
                  <p:embed/>
                </p:oleObj>
              </mc:Choice>
              <mc:Fallback>
                <p:oleObj name="Document" r:id="rId10" imgW="7384059" imgH="673576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093913"/>
                        <a:ext cx="7348538" cy="669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1550" y="1341438"/>
          <a:ext cx="7383463" cy="673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4" name="Document" r:id="rId7" imgW="7384059" imgH="6735763" progId="Word.Document.8">
                  <p:embed/>
                </p:oleObj>
              </mc:Choice>
              <mc:Fallback>
                <p:oleObj name="Document" r:id="rId7" imgW="7384059" imgH="673576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41438"/>
                        <a:ext cx="7383463" cy="673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989013" y="1700213"/>
          <a:ext cx="7200900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7" name="Document" r:id="rId5" imgW="7493061" imgH="3763667" progId="Word.Document.8">
                  <p:embed/>
                </p:oleObj>
              </mc:Choice>
              <mc:Fallback>
                <p:oleObj name="Document" r:id="rId5" imgW="7493061" imgH="376366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1700213"/>
                        <a:ext cx="7200900" cy="361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125538"/>
          <a:ext cx="7065963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Document" r:id="rId7" imgW="7276783" imgH="2902030" progId="Word.Document.8">
                  <p:embed/>
                </p:oleObj>
              </mc:Choice>
              <mc:Fallback>
                <p:oleObj name="Document" r:id="rId7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125538"/>
                        <a:ext cx="7065963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2606675"/>
          <a:ext cx="7053263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Document" r:id="rId10" imgW="7432297" imgH="1181189" progId="Word.Document.8">
                  <p:embed/>
                </p:oleObj>
              </mc:Choice>
              <mc:Fallback>
                <p:oleObj name="Document" r:id="rId10" imgW="7432297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606675"/>
                        <a:ext cx="7053263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52525" y="3440113"/>
          <a:ext cx="7380288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Document" r:id="rId13" imgW="7699048" imgH="3368602" progId="Word.Document.8">
                  <p:embed/>
                </p:oleObj>
              </mc:Choice>
              <mc:Fallback>
                <p:oleObj name="Document" r:id="rId13" imgW="7699048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3440113"/>
                        <a:ext cx="7380288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081088" y="1700213"/>
          <a:ext cx="7108825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0" name="Document" r:id="rId5" imgW="7493061" imgH="3763667" progId="Word.Document.8">
                  <p:embed/>
                </p:oleObj>
              </mc:Choice>
              <mc:Fallback>
                <p:oleObj name="Document" r:id="rId5" imgW="7493061" imgH="376366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700213"/>
                        <a:ext cx="7108825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489825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6" name="Document" r:id="rId5" imgW="7806324" imgH="5759419" progId="Word.Document.8">
                  <p:embed/>
                </p:oleObj>
              </mc:Choice>
              <mc:Fallback>
                <p:oleObj name="Document" r:id="rId5" imgW="780632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489825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92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74738" y="1341438"/>
          <a:ext cx="7108825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0" name="Document" r:id="rId7" imgW="7502855" imgH="6196110" progId="Word.Document.8">
                  <p:embed/>
                </p:oleObj>
              </mc:Choice>
              <mc:Fallback>
                <p:oleObj name="Document" r:id="rId7" imgW="7502855" imgH="61961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341438"/>
                        <a:ext cx="7108825" cy="586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052513"/>
          <a:ext cx="7291387" cy="722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4" name="Document" r:id="rId5" imgW="7794444" imgH="7726507" progId="Word.Document.8">
                  <p:embed/>
                </p:oleObj>
              </mc:Choice>
              <mc:Fallback>
                <p:oleObj name="Document" r:id="rId5" imgW="7794444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291387" cy="722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052513"/>
          <a:ext cx="7291387" cy="722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8" name="Document" r:id="rId5" imgW="7794444" imgH="7726507" progId="Word.Document.8">
                  <p:embed/>
                </p:oleObj>
              </mc:Choice>
              <mc:Fallback>
                <p:oleObj name="Document" r:id="rId5" imgW="7794444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291387" cy="722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916113"/>
          <a:ext cx="745648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2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16113"/>
                        <a:ext cx="745648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9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33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182688"/>
          <a:ext cx="7200900" cy="549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6" name="Document" r:id="rId7" imgW="7502855" imgH="5738899" progId="Word.Document.8">
                  <p:embed/>
                </p:oleObj>
              </mc:Choice>
              <mc:Fallback>
                <p:oleObj name="Document" r:id="rId7" imgW="7502855" imgH="57388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82688"/>
                        <a:ext cx="7200900" cy="549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43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12875"/>
          <a:ext cx="739616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0" name="Document" r:id="rId7" imgW="7713087" imgH="8123597" progId="Word.Document.8">
                  <p:embed/>
                </p:oleObj>
              </mc:Choice>
              <mc:Fallback>
                <p:oleObj name="Document" r:id="rId7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12875"/>
                        <a:ext cx="739616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54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68413"/>
          <a:ext cx="739616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4" name="Document" r:id="rId7" imgW="7713087" imgH="8123597" progId="Word.Document.8">
                  <p:embed/>
                </p:oleObj>
              </mc:Choice>
              <mc:Fallback>
                <p:oleObj name="Document" r:id="rId7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39616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554913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8" name="Document" r:id="rId5" imgW="7871122" imgH="5915303" progId="Word.Document.8">
                  <p:embed/>
                </p:oleObj>
              </mc:Choice>
              <mc:Fallback>
                <p:oleObj name="Document" r:id="rId5" imgW="787112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554913" cy="566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5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2493963"/>
          <a:ext cx="7140575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Document" r:id="rId7" imgW="7446337" imgH="4754635" progId="Word.Document.8">
                  <p:embed/>
                </p:oleObj>
              </mc:Choice>
              <mc:Fallback>
                <p:oleObj name="Document" r:id="rId7" imgW="7446337" imgH="475463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93963"/>
                        <a:ext cx="7140575" cy="456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74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341438"/>
          <a:ext cx="7212012" cy="448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2" name="Document" r:id="rId7" imgW="7615171" imgH="4530710" progId="Word.Document.8">
                  <p:embed/>
                </p:oleObj>
              </mc:Choice>
              <mc:Fallback>
                <p:oleObj name="Document" r:id="rId7" imgW="7615171" imgH="45307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7212012" cy="448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276475"/>
          <a:ext cx="71659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8" name="Document" r:id="rId7" imgW="7569452" imgH="5547014" progId="Word.Document.8">
                  <p:embed/>
                </p:oleObj>
              </mc:Choice>
              <mc:Fallback>
                <p:oleObj name="Document" r:id="rId7" imgW="7569452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76475"/>
                        <a:ext cx="7165975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76325" y="1341438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9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341438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395413"/>
          <a:ext cx="71659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0" name="Document" r:id="rId7" imgW="7569452" imgH="5547014" progId="Word.Document.8">
                  <p:embed/>
                </p:oleObj>
              </mc:Choice>
              <mc:Fallback>
                <p:oleObj name="Document" r:id="rId7" imgW="7569452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95413"/>
                        <a:ext cx="7165975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857375"/>
          <a:ext cx="7097712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4" name="Document" r:id="rId7" imgW="7594292" imgH="4168901" progId="Word.Document.8">
                  <p:embed/>
                </p:oleObj>
              </mc:Choice>
              <mc:Fallback>
                <p:oleObj name="Document" r:id="rId7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57375"/>
                        <a:ext cx="7097712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15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881063" y="765175"/>
          <a:ext cx="7315200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8" name="Document" r:id="rId7" imgW="7624890" imgH="6110788" progId="Word.Document.8">
                  <p:embed/>
                </p:oleObj>
              </mc:Choice>
              <mc:Fallback>
                <p:oleObj name="Document" r:id="rId7" imgW="7624890" imgH="611078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765175"/>
                        <a:ext cx="7315200" cy="586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836613"/>
          <a:ext cx="7488237" cy="713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2" name="Document" r:id="rId7" imgW="7897041" imgH="7528142" progId="Word.Document.8">
                  <p:embed/>
                </p:oleObj>
              </mc:Choice>
              <mc:Fallback>
                <p:oleObj name="Document" r:id="rId7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836613"/>
                        <a:ext cx="7488237" cy="713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12800" y="981075"/>
          <a:ext cx="7897813" cy="673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6" name="Document" r:id="rId7" imgW="7897041" imgH="6507158" progId="Word.Document.8">
                  <p:embed/>
                </p:oleObj>
              </mc:Choice>
              <mc:Fallback>
                <p:oleObj name="Document" r:id="rId7" imgW="7897041" imgH="65071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981075"/>
                        <a:ext cx="7897813" cy="673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46138" y="1268413"/>
          <a:ext cx="7864475" cy="788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0" name="Document" r:id="rId7" imgW="7897041" imgH="7924872" progId="Word.Document.8">
                  <p:embed/>
                </p:oleObj>
              </mc:Choice>
              <mc:Fallback>
                <p:oleObj name="Document" r:id="rId7" imgW="789704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1268413"/>
                        <a:ext cx="7864475" cy="788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23913" y="1196975"/>
          <a:ext cx="7864475" cy="788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4" name="Document" r:id="rId7" imgW="7897041" imgH="7924872" progId="Word.Document.8">
                  <p:embed/>
                </p:oleObj>
              </mc:Choice>
              <mc:Fallback>
                <p:oleObj name="Document" r:id="rId7" imgW="789704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1196975"/>
                        <a:ext cx="7864475" cy="788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857375"/>
          <a:ext cx="7097712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8" name="Document" r:id="rId7" imgW="7594292" imgH="4168901" progId="Word.Document.8">
                  <p:embed/>
                </p:oleObj>
              </mc:Choice>
              <mc:Fallback>
                <p:oleObj name="Document" r:id="rId7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57375"/>
                        <a:ext cx="7097712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04888" y="1422400"/>
          <a:ext cx="6662737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Document" r:id="rId7" imgW="7111909" imgH="789139" progId="Word.Document.8">
                  <p:embed/>
                </p:oleObj>
              </mc:Choice>
              <mc:Fallback>
                <p:oleObj name="Document" r:id="rId7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422400"/>
                        <a:ext cx="6662737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2184400"/>
          <a:ext cx="7200900" cy="448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Document" r:id="rId10" imgW="7324301" imgH="4556990" progId="Word.Document.8">
                  <p:embed/>
                </p:oleObj>
              </mc:Choice>
              <mc:Fallback>
                <p:oleObj name="Document" r:id="rId10" imgW="7324301" imgH="455699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184400"/>
                        <a:ext cx="7200900" cy="448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38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76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125538"/>
          <a:ext cx="7315200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2" name="Document" r:id="rId7" imgW="7624890" imgH="6110428" progId="Word.Document.8">
                  <p:embed/>
                </p:oleObj>
              </mc:Choice>
              <mc:Fallback>
                <p:oleObj name="Document" r:id="rId7" imgW="7624890" imgH="611042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25538"/>
                        <a:ext cx="7315200" cy="586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836613"/>
          <a:ext cx="7488237" cy="713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6" name="Document" r:id="rId7" imgW="7897041" imgH="7528142" progId="Word.Document.8">
                  <p:embed/>
                </p:oleObj>
              </mc:Choice>
              <mc:Fallback>
                <p:oleObj name="Document" r:id="rId7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836613"/>
                        <a:ext cx="7488237" cy="713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39788" y="908050"/>
          <a:ext cx="7864475" cy="648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0" name="Document" r:id="rId7" imgW="7897041" imgH="6507158" progId="Word.Document.8">
                  <p:embed/>
                </p:oleObj>
              </mc:Choice>
              <mc:Fallback>
                <p:oleObj name="Document" r:id="rId7" imgW="7897041" imgH="65071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908050"/>
                        <a:ext cx="7864475" cy="648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46138" y="1196975"/>
          <a:ext cx="7864475" cy="788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4" name="Document" r:id="rId7" imgW="7897041" imgH="7924872" progId="Word.Document.8">
                  <p:embed/>
                </p:oleObj>
              </mc:Choice>
              <mc:Fallback>
                <p:oleObj name="Document" r:id="rId7" imgW="789704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1196975"/>
                        <a:ext cx="7864475" cy="788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403350" y="2641600"/>
          <a:ext cx="7007225" cy="384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8" name="Document" r:id="rId7" imgW="7594292" imgH="4168901" progId="Word.Document.8">
                  <p:embed/>
                </p:oleObj>
              </mc:Choice>
              <mc:Fallback>
                <p:oleObj name="Document" r:id="rId7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641600"/>
                        <a:ext cx="7007225" cy="384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543800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2" name="Document" r:id="rId5" imgW="7861762" imgH="5915303" progId="Word.Document.8">
                  <p:embed/>
                </p:oleObj>
              </mc:Choice>
              <mc:Fallback>
                <p:oleObj name="Document" r:id="rId5" imgW="786176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543800" cy="566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9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38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528763"/>
          <a:ext cx="7200900" cy="466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6" name="Document" r:id="rId7" imgW="7596091" imgH="4921319" progId="Word.Document.8">
                  <p:embed/>
                </p:oleObj>
              </mc:Choice>
              <mc:Fallback>
                <p:oleObj name="Document" r:id="rId7" imgW="7596091" imgH="492131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28763"/>
                        <a:ext cx="7200900" cy="466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90613" y="981075"/>
          <a:ext cx="7108825" cy="806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0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981075"/>
                        <a:ext cx="7108825" cy="806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125538"/>
          <a:ext cx="7119938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4" name="Document" r:id="rId7" imgW="7510414" imgH="6196110" progId="Word.Document.8">
                  <p:embed/>
                </p:oleObj>
              </mc:Choice>
              <mc:Fallback>
                <p:oleObj name="Document" r:id="rId7" imgW="7510414" imgH="619611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25538"/>
                        <a:ext cx="7119938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1230313"/>
          <a:ext cx="7585075" cy="514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8" name="Document" r:id="rId7" imgW="7584932" imgH="5151365" progId="Word.Document.8">
                  <p:embed/>
                </p:oleObj>
              </mc:Choice>
              <mc:Fallback>
                <p:oleObj name="Document" r:id="rId7" imgW="7584932" imgH="515136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230313"/>
                        <a:ext cx="7585075" cy="514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19175" y="1773238"/>
          <a:ext cx="7140575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Document" r:id="rId5" imgW="7431528" imgH="4754352" progId="Word.Document.8">
                  <p:embed/>
                </p:oleObj>
              </mc:Choice>
              <mc:Fallback>
                <p:oleObj name="Document" r:id="rId5" imgW="7431528" imgH="475435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1773238"/>
                        <a:ext cx="7140575" cy="456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189038"/>
          <a:ext cx="742950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2" name="Document" r:id="rId5" imgW="7842683" imgH="5915303" progId="Word.Document.8">
                  <p:embed/>
                </p:oleObj>
              </mc:Choice>
              <mc:Fallback>
                <p:oleObj name="Document" r:id="rId5" imgW="7842683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89038"/>
                        <a:ext cx="7429500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89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84313"/>
          <a:ext cx="7200900" cy="465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6" name="Document" r:id="rId7" imgW="7596091" imgH="4916639" progId="Word.Document.8">
                  <p:embed/>
                </p:oleObj>
              </mc:Choice>
              <mc:Fallback>
                <p:oleObj name="Document" r:id="rId7" imgW="7596091" imgH="491663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200900" cy="465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8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341438"/>
          <a:ext cx="7108825" cy="751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0" name="Document" r:id="rId7" imgW="7510414" imgH="7924872" progId="Word.Document.8">
                  <p:embed/>
                </p:oleObj>
              </mc:Choice>
              <mc:Fallback>
                <p:oleObj name="Document" r:id="rId7" imgW="7510414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7108825" cy="751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41438"/>
          <a:ext cx="7500937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4" name="Document" r:id="rId7" imgW="7918280" imgH="6196110" progId="Word.Document.8">
                  <p:embed/>
                </p:oleObj>
              </mc:Choice>
              <mc:Fallback>
                <p:oleObj name="Document" r:id="rId7" imgW="7918280" imgH="619611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500937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41438"/>
          <a:ext cx="7500937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8" name="Document" r:id="rId7" imgW="7918280" imgH="6196110" progId="Word.Document.8">
                  <p:embed/>
                </p:oleObj>
              </mc:Choice>
              <mc:Fallback>
                <p:oleObj name="Document" r:id="rId7" imgW="7918280" imgH="619611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500937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989138"/>
          <a:ext cx="7097713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2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9138"/>
                        <a:ext cx="7097713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40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23938" y="796925"/>
          <a:ext cx="7165975" cy="581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6" name="Document" r:id="rId7" imgW="7569452" imgH="6141749" progId="Word.Document.8">
                  <p:embed/>
                </p:oleObj>
              </mc:Choice>
              <mc:Fallback>
                <p:oleObj name="Document" r:id="rId7" imgW="7569452" imgH="61417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796925"/>
                        <a:ext cx="7165975" cy="581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981075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0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687388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4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87388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125538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8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25538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15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85800" y="1055688"/>
          <a:ext cx="7478713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Document" r:id="rId5" imgW="7787245" imgH="5759419" progId="Word.Document.8">
                  <p:embed/>
                </p:oleObj>
              </mc:Choice>
              <mc:Fallback>
                <p:oleObj name="Document" r:id="rId5" imgW="7787245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55688"/>
                        <a:ext cx="7478713" cy="551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53312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2" name="Document" r:id="rId7" imgW="7767085" imgH="7132853" progId="Word.Document.8">
                  <p:embed/>
                </p:oleObj>
              </mc:Choice>
              <mc:Fallback>
                <p:oleObj name="Document" r:id="rId7" imgW="776708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53312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92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9338" y="674688"/>
          <a:ext cx="7165975" cy="597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6" name="Document" r:id="rId7" imgW="7569452" imgH="6312033" progId="Word.Document.8">
                  <p:embed/>
                </p:oleObj>
              </mc:Choice>
              <mc:Fallback>
                <p:oleObj name="Document" r:id="rId7" imgW="7569452" imgH="631203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674688"/>
                        <a:ext cx="7165975" cy="597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9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02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68375" y="1092200"/>
          <a:ext cx="7653338" cy="881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0" name="Document" r:id="rId7" imgW="7975878" imgH="9185622" progId="Word.Document.8">
                  <p:embed/>
                </p:oleObj>
              </mc:Choice>
              <mc:Fallback>
                <p:oleObj name="Document" r:id="rId7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92200"/>
                        <a:ext cx="7653338" cy="881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12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63625" y="1311275"/>
          <a:ext cx="7646988" cy="881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4" name="Document" r:id="rId7" imgW="7975878" imgH="9185622" progId="Word.Document.8">
                  <p:embed/>
                </p:oleObj>
              </mc:Choice>
              <mc:Fallback>
                <p:oleObj name="Document" r:id="rId7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311275"/>
                        <a:ext cx="7646988" cy="881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22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63625" y="1311275"/>
          <a:ext cx="7646988" cy="881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8" name="Document" r:id="rId7" imgW="7975878" imgH="9185622" progId="Word.Document.8">
                  <p:embed/>
                </p:oleObj>
              </mc:Choice>
              <mc:Fallback>
                <p:oleObj name="Document" r:id="rId7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311275"/>
                        <a:ext cx="7646988" cy="881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2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25538" y="2211388"/>
          <a:ext cx="7577137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1" name="Document" r:id="rId5" imgW="7856002" imgH="2971872" progId="Word.Document.8">
                  <p:embed/>
                </p:oleObj>
              </mc:Choice>
              <mc:Fallback>
                <p:oleObj name="Document" r:id="rId5" imgW="7856002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2211388"/>
                        <a:ext cx="7577137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solidFill>
                  <a:prstClr val="black"/>
                </a:solidFill>
                <a:latin typeface="宋体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333500" y="1508125"/>
          <a:ext cx="7380288" cy="507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5" name="Document" r:id="rId5" imgW="7782205" imgH="5350090" progId="Word.Document.8">
                  <p:embed/>
                </p:oleObj>
              </mc:Choice>
              <mc:Fallback>
                <p:oleObj name="Document" r:id="rId5" imgW="778220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508125"/>
                        <a:ext cx="7380288" cy="507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5200" y="765175"/>
          <a:ext cx="7358063" cy="619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9" name="Document" r:id="rId5" imgW="7763126" imgH="6537398" progId="Word.Document.8">
                  <p:embed/>
                </p:oleObj>
              </mc:Choice>
              <mc:Fallback>
                <p:oleObj name="Document" r:id="rId5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765175"/>
                        <a:ext cx="7358063" cy="619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0438" y="765175"/>
          <a:ext cx="7348537" cy="657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3" name="Document" r:id="rId5" imgW="7763126" imgH="6537398" progId="Word.Document.8">
                  <p:embed/>
                </p:oleObj>
              </mc:Choice>
              <mc:Fallback>
                <p:oleObj name="Document" r:id="rId5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765175"/>
                        <a:ext cx="7348537" cy="657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300163"/>
          <a:ext cx="7383462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7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00163"/>
                        <a:ext cx="7383462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65225" y="993775"/>
          <a:ext cx="7224713" cy="825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Document" r:id="rId7" imgW="7624890" imgH="8717251" progId="Word.Document.8">
                  <p:embed/>
                </p:oleObj>
              </mc:Choice>
              <mc:Fallback>
                <p:oleObj name="Document" r:id="rId7" imgW="7624890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993775"/>
                        <a:ext cx="7224713" cy="825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381125" y="1268413"/>
          <a:ext cx="7223125" cy="814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1" name="Document" r:id="rId5" imgW="7724967" imgH="8717251" progId="Word.Document.8">
                  <p:embed/>
                </p:oleObj>
              </mc:Choice>
              <mc:Fallback>
                <p:oleObj name="Document" r:id="rId5" imgW="7724967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1268413"/>
                        <a:ext cx="7223125" cy="814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49363" y="1279525"/>
          <a:ext cx="7326312" cy="538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5" name="Document" r:id="rId5" imgW="7724967" imgH="5683458" progId="Word.Document.8">
                  <p:embed/>
                </p:oleObj>
              </mc:Choice>
              <mc:Fallback>
                <p:oleObj name="Document" r:id="rId5" imgW="7724967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279525"/>
                        <a:ext cx="7326312" cy="538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3625" y="1050925"/>
          <a:ext cx="7383463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9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050925"/>
                        <a:ext cx="7383463" cy="538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1187450" y="1557338"/>
          <a:ext cx="7205663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3" name="Document" r:id="rId5" imgW="7696528" imgH="8717251" progId="Word.Document.8">
                  <p:embed/>
                </p:oleObj>
              </mc:Choice>
              <mc:Fallback>
                <p:oleObj name="Document" r:id="rId5" imgW="769652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557338"/>
                        <a:ext cx="7205663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43025" y="1628775"/>
          <a:ext cx="72009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Document" r:id="rId7" imgW="7601851" imgH="1000464" progId="Word.Document.8">
                  <p:embed/>
                </p:oleObj>
              </mc:Choice>
              <mc:Fallback>
                <p:oleObj name="Document" r:id="rId7" imgW="7601851" imgH="100046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1628775"/>
                        <a:ext cx="72009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87450" y="2781300"/>
          <a:ext cx="7189788" cy="544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Document" r:id="rId10" imgW="7592492" imgH="5745379" progId="Word.Document.8">
                  <p:embed/>
                </p:oleObj>
              </mc:Choice>
              <mc:Fallback>
                <p:oleObj name="Document" r:id="rId10" imgW="7592492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81300"/>
                        <a:ext cx="7189788" cy="544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空间几何体的三视图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﹑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表面积及体积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4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56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341438"/>
          <a:ext cx="7475537" cy="601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Document" r:id="rId7" imgW="7793724" imgH="6267752" progId="Word.Document.8">
                  <p:embed/>
                </p:oleObj>
              </mc:Choice>
              <mc:Fallback>
                <p:oleObj name="Document" r:id="rId7" imgW="7793724" imgH="62677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475537" cy="601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66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606425" y="1474788"/>
          <a:ext cx="66294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Document" r:id="rId7" imgW="6994193" imgH="4224342" progId="Word.Document.8">
                  <p:embed/>
                </p:oleObj>
              </mc:Choice>
              <mc:Fallback>
                <p:oleObj name="Document" r:id="rId7" imgW="6994193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1474788"/>
                        <a:ext cx="6629400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042988" y="2954338"/>
          <a:ext cx="7478712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name="Document" r:id="rId10" imgW="7773565" imgH="5942304" progId="Word.Document.8">
                  <p:embed/>
                </p:oleObj>
              </mc:Choice>
              <mc:Fallback>
                <p:oleObj name="Document" r:id="rId10" imgW="7773565" imgH="59423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954338"/>
                        <a:ext cx="7478712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7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93800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93800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185863" y="965200"/>
          <a:ext cx="6902450" cy="73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Document" r:id="rId5" imgW="7735407" imgH="8263280" progId="Word.Document.8">
                  <p:embed/>
                </p:oleObj>
              </mc:Choice>
              <mc:Fallback>
                <p:oleObj name="Document" r:id="rId5" imgW="7735407" imgH="82632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965200"/>
                        <a:ext cx="6902450" cy="73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27012" name="Object 9"/>
          <p:cNvGraphicFramePr>
            <a:graphicFrameLocks noChangeAspect="1"/>
          </p:cNvGraphicFramePr>
          <p:nvPr/>
        </p:nvGraphicFramePr>
        <p:xfrm>
          <a:off x="1185863" y="1038225"/>
          <a:ext cx="6902450" cy="73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Document" r:id="rId5" imgW="7735407" imgH="8263280" progId="Word.Document.8">
                  <p:embed/>
                </p:oleObj>
              </mc:Choice>
              <mc:Fallback>
                <p:oleObj name="Document" r:id="rId5" imgW="7735407" imgH="82632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038225"/>
                        <a:ext cx="6902450" cy="73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622425" y="5440363"/>
          <a:ext cx="7246938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Document" r:id="rId10" imgW="6176302" imgH="1292071" progId="Word.Document.8">
                  <p:embed/>
                </p:oleObj>
              </mc:Choice>
              <mc:Fallback>
                <p:oleObj name="Document" r:id="rId10" imgW="6176302" imgH="129207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5440363"/>
                        <a:ext cx="7246938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2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208088"/>
          <a:ext cx="7521575" cy="674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Document" r:id="rId7" imgW="7934119" imgH="7120252" progId="Word.Document.8">
                  <p:embed/>
                </p:oleObj>
              </mc:Choice>
              <mc:Fallback>
                <p:oleObj name="Document" r:id="rId7" imgW="7934119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08088"/>
                        <a:ext cx="7521575" cy="674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17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3625" y="2136775"/>
          <a:ext cx="7200900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Document" r:id="rId5" imgW="7601851" imgH="3672089" progId="Word.Document.8">
                  <p:embed/>
                </p:oleObj>
              </mc:Choice>
              <mc:Fallback>
                <p:oleObj name="Document" r:id="rId5" imgW="760185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2136775"/>
                        <a:ext cx="7200900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27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4413" y="1268413"/>
          <a:ext cx="7696200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Document" r:id="rId7" imgW="8020516" imgH="7790229" progId="Word.Document.8">
                  <p:embed/>
                </p:oleObj>
              </mc:Choice>
              <mc:Fallback>
                <p:oleObj name="Document" r:id="rId7" imgW="8020516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268413"/>
                        <a:ext cx="7696200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37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4413" y="1268413"/>
          <a:ext cx="7696200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Document" r:id="rId7" imgW="8020516" imgH="7790229" progId="Word.Document.8">
                  <p:embed/>
                </p:oleObj>
              </mc:Choice>
              <mc:Fallback>
                <p:oleObj name="Document" r:id="rId7" imgW="8020516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268413"/>
                        <a:ext cx="7696200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30300" y="1196975"/>
          <a:ext cx="708660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Document" r:id="rId7" imgW="7386219" imgH="4953000" progId="Word.Document.8">
                  <p:embed/>
                </p:oleObj>
              </mc:Choice>
              <mc:Fallback>
                <p:oleObj name="Document" r:id="rId7" imgW="7386219" imgH="4953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1196975"/>
                        <a:ext cx="7086600" cy="474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17575" y="1412875"/>
          <a:ext cx="5846763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Document" r:id="rId5" imgW="6165502" imgH="2057450" progId="Word.Document.8">
                  <p:embed/>
                </p:oleObj>
              </mc:Choice>
              <mc:Fallback>
                <p:oleObj name="Document" r:id="rId5" imgW="616550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1412875"/>
                        <a:ext cx="5846763" cy="194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2492375"/>
          <a:ext cx="7108825" cy="573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Document" r:id="rId10" imgW="7605811" imgH="6142109" progId="Word.Document.8">
                  <p:embed/>
                </p:oleObj>
              </mc:Choice>
              <mc:Fallback>
                <p:oleObj name="Document" r:id="rId10" imgW="7605811" imgH="61421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492375"/>
                        <a:ext cx="7108825" cy="573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700213"/>
          <a:ext cx="72009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Document" r:id="rId7" imgW="7605811" imgH="6142109" progId="Word.Document.8">
                  <p:embed/>
                </p:oleObj>
              </mc:Choice>
              <mc:Fallback>
                <p:oleObj name="Document" r:id="rId7" imgW="7605811" imgH="61421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72009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471488"/>
          <a:ext cx="7532688" cy="603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Document" r:id="rId5" imgW="8163431" imgH="6934128" progId="Word.Document.8">
                  <p:embed/>
                </p:oleObj>
              </mc:Choice>
              <mc:Fallback>
                <p:oleObj name="Document" r:id="rId5" imgW="8163431" imgH="693412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71488"/>
                        <a:ext cx="7532688" cy="603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0950" y="2708275"/>
          <a:ext cx="7281863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Document" r:id="rId7" imgW="7596091" imgH="4149820" progId="Word.Document.8">
                  <p:embed/>
                </p:oleObj>
              </mc:Choice>
              <mc:Fallback>
                <p:oleObj name="Document" r:id="rId7" imgW="7596091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2708275"/>
                        <a:ext cx="7281863" cy="397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189038" y="1703388"/>
          <a:ext cx="7280275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7" name="Document" r:id="rId10" imgW="6201141" imgH="1447955" progId="Word.Document.8">
                  <p:embed/>
                </p:oleObj>
              </mc:Choice>
              <mc:Fallback>
                <p:oleObj name="Document" r:id="rId10" imgW="6201141" imgH="144795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703388"/>
                        <a:ext cx="7280275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7300" y="1965325"/>
          <a:ext cx="6778625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Document" r:id="rId7" imgW="7249064" imgH="3367162" progId="Word.Document.8">
                  <p:embed/>
                </p:oleObj>
              </mc:Choice>
              <mc:Fallback>
                <p:oleObj name="Document" r:id="rId7" imgW="7249064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1965325"/>
                        <a:ext cx="6778625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99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981075"/>
          <a:ext cx="7335837" cy="794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Document" r:id="rId7" imgW="7634250" imgH="8283801" progId="Word.Document.8">
                  <p:embed/>
                </p:oleObj>
              </mc:Choice>
              <mc:Fallback>
                <p:oleObj name="Document" r:id="rId7" imgW="7634250" imgH="828380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81075"/>
                        <a:ext cx="7335837" cy="794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09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4096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808163"/>
          <a:ext cx="74898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Document" r:id="rId7" imgW="7999277" imgH="3506845" progId="Word.Document.8">
                  <p:embed/>
                </p:oleObj>
              </mc:Choice>
              <mc:Fallback>
                <p:oleObj name="Document" r:id="rId7" imgW="7999277" imgH="350684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08163"/>
                        <a:ext cx="74898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44575" y="2636838"/>
          <a:ext cx="7523163" cy="328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Document" r:id="rId10" imgW="7999277" imgH="3506845" progId="Word.Document.8">
                  <p:embed/>
                </p:oleObj>
              </mc:Choice>
              <mc:Fallback>
                <p:oleObj name="Document" r:id="rId10" imgW="7999277" imgH="350684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636838"/>
                        <a:ext cx="7523163" cy="328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42150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42150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30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9488" y="1055688"/>
          <a:ext cx="7337425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Document" r:id="rId5" imgW="7735407" imgH="6458196" progId="Word.Document.8">
                  <p:embed/>
                </p:oleObj>
              </mc:Choice>
              <mc:Fallback>
                <p:oleObj name="Document" r:id="rId5" imgW="7735407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055688"/>
                        <a:ext cx="7337425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58875" y="1844675"/>
          <a:ext cx="7394575" cy="825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844675"/>
                        <a:ext cx="7394575" cy="825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87450" y="1125538"/>
          <a:ext cx="392112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1" name="Document" r:id="rId10" imgW="4128147" imgH="1241236" progId="Word.Document.8">
                  <p:embed/>
                </p:oleObj>
              </mc:Choice>
              <mc:Fallback>
                <p:oleObj name="Document" r:id="rId10" imgW="4128147" imgH="124123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25538"/>
                        <a:ext cx="3921125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47775" y="1557338"/>
          <a:ext cx="28194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Document" r:id="rId7" imgW="2947134" imgH="791972" progId="Word.Document.8">
                  <p:embed/>
                </p:oleObj>
              </mc:Choice>
              <mc:Fallback>
                <p:oleObj name="Document" r:id="rId7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1557338"/>
                        <a:ext cx="28194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8888" y="2420938"/>
          <a:ext cx="7227887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Document" r:id="rId10" imgW="7362100" imgH="3170237" progId="Word.Document.8">
                  <p:embed/>
                </p:oleObj>
              </mc:Choice>
              <mc:Fallback>
                <p:oleObj name="Document" r:id="rId10" imgW="7362100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420938"/>
                        <a:ext cx="7227887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781300"/>
          <a:ext cx="7281863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Document" r:id="rId5" imgW="7592492" imgH="3672089" progId="Word.Document.8">
                  <p:embed/>
                </p:oleObj>
              </mc:Choice>
              <mc:Fallback>
                <p:oleObj name="Document" r:id="rId5" imgW="7592492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81300"/>
                        <a:ext cx="7281863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60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95375" y="1700213"/>
          <a:ext cx="7597775" cy="645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Document" r:id="rId7" imgW="7918640" imgH="6735763" progId="Word.Document.8">
                  <p:embed/>
                </p:oleObj>
              </mc:Choice>
              <mc:Fallback>
                <p:oleObj name="Document" r:id="rId7" imgW="7918640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1700213"/>
                        <a:ext cx="7597775" cy="645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033463" y="2833688"/>
          <a:ext cx="7407275" cy="396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2" name="Document" r:id="rId7" imgW="7505375" imgH="4030658" progId="Word.Document.8">
                  <p:embed/>
                </p:oleObj>
              </mc:Choice>
              <mc:Fallback>
                <p:oleObj name="Document" r:id="rId7" imgW="7505375" imgH="40306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2833688"/>
                        <a:ext cx="7407275" cy="396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4" name="Object 3"/>
          <p:cNvGraphicFramePr>
            <a:graphicFrameLocks noChangeAspect="1"/>
          </p:cNvGraphicFramePr>
          <p:nvPr/>
        </p:nvGraphicFramePr>
        <p:xfrm>
          <a:off x="1050925" y="1635125"/>
          <a:ext cx="746442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Document" r:id="rId10" imgW="6220220" imgH="857181" progId="Word.Document.8">
                  <p:embed/>
                </p:oleObj>
              </mc:Choice>
              <mc:Fallback>
                <p:oleObj name="Document" r:id="rId10" imgW="6220220" imgH="8571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925" y="1635125"/>
                        <a:ext cx="746442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39813" y="1703388"/>
          <a:ext cx="7281862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3" name="Document" r:id="rId5" imgW="7591772" imgH="4754995" progId="Word.Document.8">
                  <p:embed/>
                </p:oleObj>
              </mc:Choice>
              <mc:Fallback>
                <p:oleObj name="Document" r:id="rId5" imgW="7591772" imgH="475499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703388"/>
                        <a:ext cx="7281862" cy="456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43000" y="1050925"/>
          <a:ext cx="7018338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Document" r:id="rId5" imgW="7504655" imgH="5547014" progId="Word.Document.8">
                  <p:embed/>
                </p:oleObj>
              </mc:Choice>
              <mc:Fallback>
                <p:oleObj name="Document" r:id="rId5" imgW="7504655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50925"/>
                        <a:ext cx="7018338" cy="518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sp>
        <p:nvSpPr>
          <p:cNvPr id="5222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665288"/>
          <a:ext cx="7291387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Document" r:id="rId5" imgW="7791925" imgH="4160981" progId="Word.Document.8">
                  <p:embed/>
                </p:oleObj>
              </mc:Choice>
              <mc:Fallback>
                <p:oleObj name="Document" r:id="rId5" imgW="7791925" imgH="416098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65288"/>
                        <a:ext cx="7291387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2351088"/>
          <a:ext cx="7391400" cy="791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Document" r:id="rId5" imgW="7797684" imgH="8347162" progId="Word.Document.8">
                  <p:embed/>
                </p:oleObj>
              </mc:Choice>
              <mc:Fallback>
                <p:oleObj name="Document" r:id="rId5" imgW="7797684" imgH="83471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351088"/>
                        <a:ext cx="7391400" cy="791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2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sp>
        <p:nvSpPr>
          <p:cNvPr id="5427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74713" y="765175"/>
          <a:ext cx="7729537" cy="636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Document" r:id="rId5" imgW="8147952" imgH="6724963" progId="Word.Document.8">
                  <p:embed/>
                </p:oleObj>
              </mc:Choice>
              <mc:Fallback>
                <p:oleObj name="Document" r:id="rId5" imgW="8147952" imgH="67249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765175"/>
                        <a:ext cx="7729537" cy="636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16013" y="2205038"/>
          <a:ext cx="7402512" cy="318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Document" r:id="rId5" imgW="7805604" imgH="3368602" progId="Word.Document.8">
                  <p:embed/>
                </p:oleObj>
              </mc:Choice>
              <mc:Fallback>
                <p:oleObj name="Document" r:id="rId5" imgW="7805604" imgH="336860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05038"/>
                        <a:ext cx="7402512" cy="318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17588" y="949325"/>
          <a:ext cx="7405687" cy="814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7" name="Document" r:id="rId5" imgW="7920080" imgH="8717251" progId="Word.Document.8">
                  <p:embed/>
                </p:oleObj>
              </mc:Choice>
              <mc:Fallback>
                <p:oleObj name="Document" r:id="rId5" imgW="7920080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949325"/>
                        <a:ext cx="7405687" cy="814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22375" y="1120775"/>
          <a:ext cx="7143750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Document" r:id="rId7" imgW="7452817" imgH="4160621" progId="Word.Document.8">
                  <p:embed/>
                </p:oleObj>
              </mc:Choice>
              <mc:Fallback>
                <p:oleObj name="Document" r:id="rId7" imgW="7452817" imgH="416062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1120775"/>
                        <a:ext cx="7143750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96988" y="5221288"/>
          <a:ext cx="349726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Document" r:id="rId10" imgW="3734116" imgH="781172" progId="Word.Document.8">
                  <p:embed/>
                </p:oleObj>
              </mc:Choice>
              <mc:Fallback>
                <p:oleObj name="Document" r:id="rId10" imgW="3734116" imgH="7811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5221288"/>
                        <a:ext cx="349726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7750" y="1220788"/>
          <a:ext cx="7412038" cy="760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Document" r:id="rId5" imgW="7920080" imgH="8123597" progId="Word.Document.8">
                  <p:embed/>
                </p:oleObj>
              </mc:Choice>
              <mc:Fallback>
                <p:oleObj name="Document" r:id="rId5" imgW="7920080" imgH="812359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220788"/>
                        <a:ext cx="7412038" cy="760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7750" y="1220788"/>
          <a:ext cx="7412038" cy="760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Document" r:id="rId5" imgW="7920080" imgH="8123597" progId="Word.Document.8">
                  <p:embed/>
                </p:oleObj>
              </mc:Choice>
              <mc:Fallback>
                <p:oleObj name="Document" r:id="rId5" imgW="7920080" imgH="812359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220788"/>
                        <a:ext cx="7412038" cy="760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空间中的平行与垂直  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93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3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593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2060575"/>
          <a:ext cx="7227887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name="Document" r:id="rId7" imgW="7442017" imgH="2857749" progId="Word.Document.8">
                  <p:embed/>
                </p:oleObj>
              </mc:Choice>
              <mc:Fallback>
                <p:oleObj name="Document" r:id="rId7" imgW="74420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227887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38213" y="1871663"/>
          <a:ext cx="38322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Document" r:id="rId7" imgW="3988527" imgH="791972" progId="Word.Document.8">
                  <p:embed/>
                </p:oleObj>
              </mc:Choice>
              <mc:Fallback>
                <p:oleObj name="Document" r:id="rId7" imgW="3988527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1871663"/>
                        <a:ext cx="38322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2647950"/>
          <a:ext cx="7456487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Document" r:id="rId10" imgW="7588532" imgH="3368242" progId="Word.Document.8">
                  <p:embed/>
                </p:oleObj>
              </mc:Choice>
              <mc:Fallback>
                <p:oleObj name="Document" r:id="rId10" imgW="7588532" imgH="336824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647950"/>
                        <a:ext cx="7456487" cy="311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49363" y="1557338"/>
          <a:ext cx="6972300" cy="398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Document" r:id="rId7" imgW="7273183" imgH="4160981" progId="Word.Document.8">
                  <p:embed/>
                </p:oleObj>
              </mc:Choice>
              <mc:Fallback>
                <p:oleObj name="Document" r:id="rId7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557338"/>
                        <a:ext cx="6972300" cy="398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042988" y="3424238"/>
          <a:ext cx="45720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Document" r:id="rId10" imgW="4879864" imgH="781172" progId="Word.Document.8">
                  <p:embed/>
                </p:oleObj>
              </mc:Choice>
              <mc:Fallback>
                <p:oleObj name="Document" r:id="rId10" imgW="4879864" imgH="7811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424238"/>
                        <a:ext cx="45720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304925" y="4408488"/>
          <a:ext cx="6967538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Document" r:id="rId13" imgW="7262383" imgH="3368602" progId="Word.Document.8">
                  <p:embed/>
                </p:oleObj>
              </mc:Choice>
              <mc:Fallback>
                <p:oleObj name="Document" r:id="rId13" imgW="7262383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4408488"/>
                        <a:ext cx="6967538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31913" y="2420938"/>
          <a:ext cx="7000875" cy="3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6" name="Document" r:id="rId7" imgW="7208385" imgH="3565526" progId="Word.Document.8">
                  <p:embed/>
                </p:oleObj>
              </mc:Choice>
              <mc:Fallback>
                <p:oleObj name="Document" r:id="rId7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20938"/>
                        <a:ext cx="7000875" cy="346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39813" y="1485900"/>
          <a:ext cx="50403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Document" r:id="rId7" imgW="5379329" imgH="781172" progId="Word.Document.8">
                  <p:embed/>
                </p:oleObj>
              </mc:Choice>
              <mc:Fallback>
                <p:oleObj name="Document" r:id="rId7" imgW="5379329" imgH="7811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485900"/>
                        <a:ext cx="504031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9038" y="2354263"/>
          <a:ext cx="7280275" cy="361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3" name="Document" r:id="rId10" imgW="7595731" imgH="3763891" progId="Word.Document.8">
                  <p:embed/>
                </p:oleObj>
              </mc:Choice>
              <mc:Fallback>
                <p:oleObj name="Document" r:id="rId10" imgW="7595731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2354263"/>
                        <a:ext cx="7280275" cy="361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1100" y="1598613"/>
          <a:ext cx="693737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8" name="Document" r:id="rId7" imgW="7319261" imgH="3565526" progId="Word.Document.8">
                  <p:embed/>
                </p:oleObj>
              </mc:Choice>
              <mc:Fallback>
                <p:oleObj name="Document" r:id="rId7" imgW="7319261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1598613"/>
                        <a:ext cx="6937375" cy="337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971550" y="2981325"/>
          <a:ext cx="27860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81325"/>
                        <a:ext cx="27860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181100" y="4035425"/>
          <a:ext cx="7315200" cy="267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Document" r:id="rId13" imgW="7528774" imgH="2757667" progId="Word.Document.8">
                  <p:embed/>
                </p:oleObj>
              </mc:Choice>
              <mc:Fallback>
                <p:oleObj name="Document" r:id="rId13" imgW="7528774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035425"/>
                        <a:ext cx="7315200" cy="267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8075" y="1050925"/>
          <a:ext cx="7407275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2" name="Document" r:id="rId7" imgW="8022316" imgH="3763891" progId="Word.Document.8">
                  <p:embed/>
                </p:oleObj>
              </mc:Choice>
              <mc:Fallback>
                <p:oleObj name="Document" r:id="rId7" imgW="8022316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1050925"/>
                        <a:ext cx="7407275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900113" y="3284538"/>
          <a:ext cx="27209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Document" r:id="rId10" imgW="2947134" imgH="990685" progId="Word.Document.8">
                  <p:embed/>
                </p:oleObj>
              </mc:Choice>
              <mc:Fallback>
                <p:oleObj name="Document" r:id="rId10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84538"/>
                        <a:ext cx="27209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108075" y="3860800"/>
          <a:ext cx="75438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Document" r:id="rId13" imgW="7776085" imgH="4556270" progId="Word.Document.8">
                  <p:embed/>
                </p:oleObj>
              </mc:Choice>
              <mc:Fallback>
                <p:oleObj name="Document" r:id="rId13" imgW="7776085" imgH="45562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3860800"/>
                        <a:ext cx="7543800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1322388"/>
          <a:ext cx="714375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Document" r:id="rId7" imgW="7442737" imgH="5547374" progId="Word.Document.8">
                  <p:embed/>
                </p:oleObj>
              </mc:Choice>
              <mc:Fallback>
                <p:oleObj name="Document" r:id="rId7" imgW="7442737" imgH="554737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22388"/>
                        <a:ext cx="7143750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700213"/>
          <a:ext cx="7200900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2" name="Document" r:id="rId7" imgW="7507895" imgH="3962616" progId="Word.Document.8">
                  <p:embed/>
                </p:oleObj>
              </mc:Choice>
              <mc:Fallback>
                <p:oleObj name="Document" r:id="rId7" imgW="7507895" imgH="396261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7200900" cy="379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1185863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Document" r:id="rId7" imgW="4931322" imgH="795212" progId="Word.Document.8">
                  <p:embed/>
                </p:oleObj>
              </mc:Choice>
              <mc:Fallback>
                <p:oleObj name="Document" r:id="rId7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85863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8888" y="2060575"/>
          <a:ext cx="70866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Document" r:id="rId10" imgW="7384059" imgH="4754995" progId="Word.Document.8">
                  <p:embed/>
                </p:oleObj>
              </mc:Choice>
              <mc:Fallback>
                <p:oleObj name="Document" r:id="rId10" imgW="7384059" imgH="47549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060575"/>
                        <a:ext cx="7086600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189038" y="1635125"/>
          <a:ext cx="7108825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9" name="Document" r:id="rId5" imgW="7493061" imgH="4456642" progId="Word.Document.8">
                  <p:embed/>
                </p:oleObj>
              </mc:Choice>
              <mc:Fallback>
                <p:oleObj name="Document" r:id="rId5" imgW="7493061" imgH="445664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635125"/>
                        <a:ext cx="7108825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989013" y="1773238"/>
          <a:ext cx="7200900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2" name="Document" r:id="rId5" imgW="7493061" imgH="3962380" progId="Word.Document.8">
                  <p:embed/>
                </p:oleObj>
              </mc:Choice>
              <mc:Fallback>
                <p:oleObj name="Document" r:id="rId5" imgW="7493061" imgH="39623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1773238"/>
                        <a:ext cx="7200900" cy="379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489825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8" name="Document" r:id="rId5" imgW="7806324" imgH="5759419" progId="Word.Document.8">
                  <p:embed/>
                </p:oleObj>
              </mc:Choice>
              <mc:Fallback>
                <p:oleObj name="Document" r:id="rId5" imgW="780632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489825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06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31913" y="1916113"/>
          <a:ext cx="7196137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2" name="Document" r:id="rId7" imgW="7502855" imgH="6196110" progId="Word.Document.8">
                  <p:embed/>
                </p:oleObj>
              </mc:Choice>
              <mc:Fallback>
                <p:oleObj name="Document" r:id="rId7" imgW="7502855" imgH="61961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916113"/>
                        <a:ext cx="7196137" cy="594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2840038"/>
          <a:ext cx="7391400" cy="732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8" name="Document" r:id="rId5" imgW="7794444" imgH="7726507" progId="Word.Document.8">
                  <p:embed/>
                </p:oleObj>
              </mc:Choice>
              <mc:Fallback>
                <p:oleObj name="Document" r:id="rId5" imgW="7794444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40038"/>
                        <a:ext cx="7391400" cy="732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92213" y="1628775"/>
          <a:ext cx="7380287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" name="Document" r:id="rId10" imgW="7752326" imgH="2041609" progId="Word.Document.8">
                  <p:embed/>
                </p:oleObj>
              </mc:Choice>
              <mc:Fallback>
                <p:oleObj name="Document" r:id="rId10" imgW="7752326" imgH="20416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628775"/>
                        <a:ext cx="7380287" cy="193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17367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0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7367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37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58888" y="1970088"/>
          <a:ext cx="719613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Document" r:id="rId7" imgW="7502855" imgH="5738899" progId="Word.Document.8">
                  <p:embed/>
                </p:oleObj>
              </mc:Choice>
              <mc:Fallback>
                <p:oleObj name="Document" r:id="rId7" imgW="7502855" imgH="57388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70088"/>
                        <a:ext cx="719613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4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8238" y="2420938"/>
          <a:ext cx="74025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0" name="Document" r:id="rId7" imgW="7713087" imgH="8123597" progId="Word.Document.8">
                  <p:embed/>
                </p:oleObj>
              </mc:Choice>
              <mc:Fallback>
                <p:oleObj name="Document" r:id="rId7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2420938"/>
                        <a:ext cx="74025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87450" y="1628775"/>
          <a:ext cx="740251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1" name="Document" r:id="rId10" imgW="7683928" imgH="3095715" progId="Word.Document.8">
                  <p:embed/>
                </p:oleObj>
              </mc:Choice>
              <mc:Fallback>
                <p:oleObj name="Document" r:id="rId10" imgW="7683928" imgH="30957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402513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1628775"/>
          <a:ext cx="7040562" cy="38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Document" r:id="rId7" imgW="7246544" imgH="3962616" progId="Word.Document.8">
                  <p:embed/>
                </p:oleObj>
              </mc:Choice>
              <mc:Fallback>
                <p:oleObj name="Document" r:id="rId7" imgW="7246544" imgH="396261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7040562" cy="384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554913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Document" r:id="rId5" imgW="7871122" imgH="5915303" progId="Word.Document.8">
                  <p:embed/>
                </p:oleObj>
              </mc:Choice>
              <mc:Fallback>
                <p:oleObj name="Document" r:id="rId5" imgW="787112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554913" cy="566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68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7588" y="1050925"/>
          <a:ext cx="7212012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Document" r:id="rId7" imgW="7615171" imgH="5125084" progId="Word.Document.8">
                  <p:embed/>
                </p:oleObj>
              </mc:Choice>
              <mc:Fallback>
                <p:oleObj name="Document" r:id="rId7" imgW="7615171" imgH="512508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1050925"/>
                        <a:ext cx="7212012" cy="485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630363"/>
          <a:ext cx="717391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0" name="Document" r:id="rId7" imgW="7569452" imgH="5547014" progId="Word.Document.8">
                  <p:embed/>
                </p:oleObj>
              </mc:Choice>
              <mc:Fallback>
                <p:oleObj name="Document" r:id="rId7" imgW="7569452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30363"/>
                        <a:ext cx="7173912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630363"/>
          <a:ext cx="717391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4" name="Document" r:id="rId7" imgW="7569452" imgH="5547014" progId="Word.Document.8">
                  <p:embed/>
                </p:oleObj>
              </mc:Choice>
              <mc:Fallback>
                <p:oleObj name="Document" r:id="rId7" imgW="7569452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30363"/>
                        <a:ext cx="7173912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060575"/>
          <a:ext cx="7108825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8" name="Document" r:id="rId7" imgW="7594292" imgH="4168901" progId="Word.Document.8">
                  <p:embed/>
                </p:oleObj>
              </mc:Choice>
              <mc:Fallback>
                <p:oleObj name="Document" r:id="rId7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60575"/>
                        <a:ext cx="7108825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08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341438"/>
          <a:ext cx="7315200" cy="483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Document" r:id="rId7" imgW="7624890" imgH="5046962" progId="Word.Document.8">
                  <p:embed/>
                </p:oleObj>
              </mc:Choice>
              <mc:Fallback>
                <p:oleObj name="Document" r:id="rId7" imgW="7624890" imgH="50469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315200" cy="483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22363"/>
          <a:ext cx="7488237" cy="713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6" name="Document" r:id="rId7" imgW="7897041" imgH="7528142" progId="Word.Document.8">
                  <p:embed/>
                </p:oleObj>
              </mc:Choice>
              <mc:Fallback>
                <p:oleObj name="Document" r:id="rId7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22363"/>
                        <a:ext cx="7488237" cy="713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00138" y="1360488"/>
          <a:ext cx="7488237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0" name="Document" r:id="rId7" imgW="7897041" imgH="6507158" progId="Word.Document.8">
                  <p:embed/>
                </p:oleObj>
              </mc:Choice>
              <mc:Fallback>
                <p:oleObj name="Document" r:id="rId7" imgW="7897041" imgH="65071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360488"/>
                        <a:ext cx="7488237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543800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Document" r:id="rId5" imgW="7861762" imgH="5915303" progId="Word.Document.8">
                  <p:embed/>
                </p:oleObj>
              </mc:Choice>
              <mc:Fallback>
                <p:oleObj name="Document" r:id="rId5" imgW="786176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543800" cy="566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49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85850" y="1131888"/>
          <a:ext cx="720090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Document" r:id="rId7" imgW="7596091" imgH="4921319" progId="Word.Document.8">
                  <p:embed/>
                </p:oleObj>
              </mc:Choice>
              <mc:Fallback>
                <p:oleObj name="Document" r:id="rId7" imgW="7596091" imgH="492131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131888"/>
                        <a:ext cx="7200900" cy="485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47738" y="1412875"/>
          <a:ext cx="41243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Document" r:id="rId7" imgW="4358088" imgH="792332" progId="Word.Document.8">
                  <p:embed/>
                </p:oleObj>
              </mc:Choice>
              <mc:Fallback>
                <p:oleObj name="Document" r:id="rId7" imgW="4358088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1412875"/>
                        <a:ext cx="412432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2420938"/>
          <a:ext cx="742315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Document" r:id="rId10" imgW="7737926" imgH="3170237" progId="Word.Document.8">
                  <p:embed/>
                </p:oleObj>
              </mc:Choice>
              <mc:Fallback>
                <p:oleObj name="Document" r:id="rId10" imgW="7737926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7423150" cy="303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1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1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89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557338"/>
          <a:ext cx="7108825" cy="806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2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57338"/>
                        <a:ext cx="7108825" cy="806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96975" y="981075"/>
          <a:ext cx="7119938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6" name="Document" r:id="rId7" imgW="7510414" imgH="6196110" progId="Word.Document.8">
                  <p:embed/>
                </p:oleObj>
              </mc:Choice>
              <mc:Fallback>
                <p:oleObj name="Document" r:id="rId7" imgW="7510414" imgH="619611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981075"/>
                        <a:ext cx="7119938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Document" r:id="rId7" imgW="7584932" imgH="4168901" progId="Word.Document.8">
                  <p:embed/>
                </p:oleObj>
              </mc:Choice>
              <mc:Fallback>
                <p:oleObj name="Document" r:id="rId7" imgW="758493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90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39838"/>
          <a:ext cx="7212012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4" name="Document" r:id="rId7" imgW="7615171" imgH="4739515" progId="Word.Document.8">
                  <p:embed/>
                </p:oleObj>
              </mc:Choice>
              <mc:Fallback>
                <p:oleObj name="Document" r:id="rId7" imgW="7615171" imgH="47395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39838"/>
                        <a:ext cx="7212012" cy="449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36663" y="1196975"/>
          <a:ext cx="7473950" cy="616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8" name="Document" r:id="rId7" imgW="7897041" imgH="6507158" progId="Word.Document.8">
                  <p:embed/>
                </p:oleObj>
              </mc:Choice>
              <mc:Fallback>
                <p:oleObj name="Document" r:id="rId7" imgW="7897041" imgH="65071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1196975"/>
                        <a:ext cx="7473950" cy="616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989138"/>
          <a:ext cx="7269163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2" name="Document" r:id="rId7" imgW="7878321" imgH="7924872" progId="Word.Document.8">
                  <p:embed/>
                </p:oleObj>
              </mc:Choice>
              <mc:Fallback>
                <p:oleObj name="Document" r:id="rId7" imgW="787832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9138"/>
                        <a:ext cx="7269163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120775"/>
          <a:ext cx="7372350" cy="740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Document" r:id="rId7" imgW="7878321" imgH="7924872" progId="Word.Document.8">
                  <p:embed/>
                </p:oleObj>
              </mc:Choice>
              <mc:Fallback>
                <p:oleObj name="Document" r:id="rId7" imgW="787832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120775"/>
                        <a:ext cx="7372350" cy="740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189038"/>
          <a:ext cx="7337425" cy="553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Document" r:id="rId5" imgW="7842683" imgH="5915303" progId="Word.Document.8">
                  <p:embed/>
                </p:oleObj>
              </mc:Choice>
              <mc:Fallback>
                <p:oleObj name="Document" r:id="rId5" imgW="7842683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89038"/>
                        <a:ext cx="7337425" cy="553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42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12875"/>
          <a:ext cx="7283450" cy="471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Document" r:id="rId7" imgW="7596091" imgH="4916639" progId="Word.Document.8">
                  <p:embed/>
                </p:oleObj>
              </mc:Choice>
              <mc:Fallback>
                <p:oleObj name="Document" r:id="rId7" imgW="7596091" imgH="491663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12875"/>
                        <a:ext cx="7283450" cy="471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836613"/>
          <a:ext cx="7108825" cy="751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8" name="Document" r:id="rId7" imgW="7510414" imgH="7924872" progId="Word.Document.8">
                  <p:embed/>
                </p:oleObj>
              </mc:Choice>
              <mc:Fallback>
                <p:oleObj name="Document" r:id="rId7" imgW="7510414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36613"/>
                        <a:ext cx="7108825" cy="751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1773238"/>
          <a:ext cx="7086600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Document" r:id="rId7" imgW="7483775" imgH="4160981" progId="Word.Document.8">
                  <p:embed/>
                </p:oleObj>
              </mc:Choice>
              <mc:Fallback>
                <p:oleObj name="Document" r:id="rId7" imgW="7483775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73238"/>
                        <a:ext cx="7086600" cy="394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700213"/>
          <a:ext cx="6858000" cy="669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2" name="Document" r:id="rId7" imgW="6895916" imgH="6735763" progId="Word.Document.8">
                  <p:embed/>
                </p:oleObj>
              </mc:Choice>
              <mc:Fallback>
                <p:oleObj name="Document" r:id="rId7" imgW="6895916" imgH="673576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6858000" cy="669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700213"/>
          <a:ext cx="6858000" cy="669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6" name="Document" r:id="rId7" imgW="6895916" imgH="6735763" progId="Word.Document.8">
                  <p:embed/>
                </p:oleObj>
              </mc:Choice>
              <mc:Fallback>
                <p:oleObj name="Document" r:id="rId7" imgW="6895916" imgH="673576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6858000" cy="669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0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93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1888" y="1050925"/>
          <a:ext cx="716597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4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1050925"/>
                        <a:ext cx="716597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196975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8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96975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922338"/>
          <a:ext cx="7532687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2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22338"/>
                        <a:ext cx="7532687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671638"/>
          <a:ext cx="7532687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6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71638"/>
                        <a:ext cx="7532687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12850" y="1671638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0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1671638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53312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4" name="Document" r:id="rId7" imgW="7767085" imgH="7132853" progId="Word.Document.8">
                  <p:embed/>
                </p:oleObj>
              </mc:Choice>
              <mc:Fallback>
                <p:oleObj name="Document" r:id="rId7" imgW="776708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53312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54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23938" y="411163"/>
          <a:ext cx="7165975" cy="644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8" name="Document" r:id="rId7" imgW="7569452" imgH="6807765" progId="Word.Document.8">
                  <p:embed/>
                </p:oleObj>
              </mc:Choice>
              <mc:Fallback>
                <p:oleObj name="Document" r:id="rId7" imgW="7569452" imgH="680776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411163"/>
                        <a:ext cx="7165975" cy="644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1333</Words>
  <Application>Microsoft Office PowerPoint</Application>
  <PresentationFormat>全屏显示(4:3)</PresentationFormat>
  <Paragraphs>558</Paragraphs>
  <Slides>183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183</vt:i4>
      </vt:variant>
    </vt:vector>
  </HeadingPairs>
  <TitlesOfParts>
    <vt:vector size="191" baseType="lpstr">
      <vt:lpstr>黑体</vt:lpstr>
      <vt:lpstr>宋体</vt:lpstr>
      <vt:lpstr>幼圆</vt:lpstr>
      <vt:lpstr>Arial</vt:lpstr>
      <vt:lpstr>Calibri</vt:lpstr>
      <vt:lpstr>Times New Roman</vt:lpstr>
      <vt:lpstr>Office 主题​​</vt:lpstr>
      <vt:lpstr>Document</vt:lpstr>
      <vt:lpstr>PowerPoint 演示文稿</vt:lpstr>
      <vt:lpstr>PowerPoint 演示文稿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PowerPoint 演示文稿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314</cp:revision>
  <dcterms:created xsi:type="dcterms:W3CDTF">2012-12-07T08:03:34Z</dcterms:created>
  <dcterms:modified xsi:type="dcterms:W3CDTF">2016-04-04T23:49:54Z</dcterms:modified>
</cp:coreProperties>
</file>